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  <p:sldMasterId id="2147483938" r:id="rId2"/>
  </p:sldMasterIdLst>
  <p:notesMasterIdLst>
    <p:notesMasterId r:id="rId8"/>
  </p:notesMasterIdLst>
  <p:sldIdLst>
    <p:sldId id="1260" r:id="rId3"/>
    <p:sldId id="1520" r:id="rId4"/>
    <p:sldId id="1528" r:id="rId5"/>
    <p:sldId id="1523" r:id="rId6"/>
    <p:sldId id="257" r:id="rId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ADF35"/>
    <a:srgbClr val="445469"/>
    <a:srgbClr val="FBB62B"/>
    <a:srgbClr val="364D65"/>
    <a:srgbClr val="B78B02"/>
    <a:srgbClr val="19232E"/>
    <a:srgbClr val="2F2F2F"/>
    <a:srgbClr val="FBC81F"/>
    <a:srgbClr val="2C4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182" autoAdjust="0"/>
  </p:normalViewPr>
  <p:slideViewPr>
    <p:cSldViewPr snapToGrid="0" snapToObjects="1">
      <p:cViewPr varScale="1">
        <p:scale>
          <a:sx n="34" d="100"/>
          <a:sy n="34" d="100"/>
        </p:scale>
        <p:origin x="864" y="96"/>
      </p:cViewPr>
      <p:guideLst/>
    </p:cSldViewPr>
  </p:slideViewPr>
  <p:outlineViewPr>
    <p:cViewPr>
      <p:scale>
        <a:sx n="33" d="100"/>
        <a:sy n="33" d="100"/>
      </p:scale>
      <p:origin x="0" y="-21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-8388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03F48-EBC3-4658-82DB-5D13505443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2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77650" cy="9296400"/>
          </a:xfrm>
          <a:prstGeom prst="rect">
            <a:avLst/>
          </a:prstGeom>
          <a:gradFill flip="none" rotWithShape="1">
            <a:gsLst>
              <a:gs pos="44000">
                <a:schemeClr val="accent2"/>
              </a:gs>
              <a:gs pos="100000">
                <a:schemeClr val="accent1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98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1168401"/>
            <a:ext cx="20721003" cy="1221640"/>
          </a:xfrm>
        </p:spPr>
        <p:txBody>
          <a:bodyPr/>
          <a:lstStyle>
            <a:lvl1pPr algn="ctr">
              <a:defRPr lang="en-US" sz="7998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2387600"/>
            <a:ext cx="17064355" cy="1528880"/>
          </a:xfrm>
        </p:spPr>
        <p:txBody>
          <a:bodyPr>
            <a:normAutofit/>
          </a:bodyPr>
          <a:lstStyle>
            <a:lvl1pPr marL="0" indent="0" algn="ctr">
              <a:buNone/>
              <a:defRPr lang="en-US" sz="4799" kern="120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3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2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3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9" y="546099"/>
            <a:ext cx="8020079" cy="2324101"/>
          </a:xfrm>
        </p:spPr>
        <p:txBody>
          <a:bodyPr anchor="b"/>
          <a:lstStyle>
            <a:lvl1pPr algn="l">
              <a:defRPr sz="53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84" y="546105"/>
            <a:ext cx="13627784" cy="11706227"/>
          </a:xfrm>
        </p:spPr>
        <p:txBody>
          <a:bodyPr/>
          <a:lstStyle>
            <a:lvl1pPr>
              <a:defRPr sz="8531"/>
            </a:lvl1pPr>
            <a:lvl2pPr>
              <a:defRPr sz="7465"/>
            </a:lvl2pPr>
            <a:lvl3pPr>
              <a:defRPr sz="6398"/>
            </a:lvl3pPr>
            <a:lvl4pPr>
              <a:defRPr sz="5332"/>
            </a:lvl4pPr>
            <a:lvl5pPr>
              <a:defRPr sz="5332"/>
            </a:lvl5pPr>
            <a:lvl6pPr>
              <a:defRPr sz="5332"/>
            </a:lvl6pPr>
            <a:lvl7pPr>
              <a:defRPr sz="5332"/>
            </a:lvl7pPr>
            <a:lvl8pPr>
              <a:defRPr sz="5332"/>
            </a:lvl8pPr>
            <a:lvl9pPr>
              <a:defRPr sz="53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9" y="2870207"/>
            <a:ext cx="8020079" cy="9382125"/>
          </a:xfrm>
        </p:spPr>
        <p:txBody>
          <a:bodyPr/>
          <a:lstStyle>
            <a:lvl1pPr marL="0" indent="0">
              <a:buNone/>
              <a:defRPr sz="3732"/>
            </a:lvl1pPr>
            <a:lvl2pPr marL="1218845" indent="0">
              <a:buNone/>
              <a:defRPr sz="3199"/>
            </a:lvl2pPr>
            <a:lvl3pPr marL="2437689" indent="0">
              <a:buNone/>
              <a:defRPr sz="2666"/>
            </a:lvl3pPr>
            <a:lvl4pPr marL="3656534" indent="0">
              <a:buNone/>
              <a:defRPr sz="2399"/>
            </a:lvl4pPr>
            <a:lvl5pPr marL="4875378" indent="0">
              <a:buNone/>
              <a:defRPr sz="2399"/>
            </a:lvl5pPr>
            <a:lvl6pPr marL="6094223" indent="0">
              <a:buNone/>
              <a:defRPr sz="2399"/>
            </a:lvl6pPr>
            <a:lvl7pPr marL="7313067" indent="0">
              <a:buNone/>
              <a:defRPr sz="2399"/>
            </a:lvl7pPr>
            <a:lvl8pPr marL="8531909" indent="0">
              <a:buNone/>
              <a:defRPr sz="2399"/>
            </a:lvl8pPr>
            <a:lvl9pPr marL="9750756" indent="0">
              <a:buNone/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0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90" y="9601203"/>
            <a:ext cx="14626590" cy="1133477"/>
          </a:xfrm>
        </p:spPr>
        <p:txBody>
          <a:bodyPr anchor="b"/>
          <a:lstStyle>
            <a:lvl1pPr algn="l">
              <a:defRPr sz="53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190" y="1225549"/>
            <a:ext cx="14626590" cy="8229600"/>
          </a:xfrm>
        </p:spPr>
        <p:txBody>
          <a:bodyPr/>
          <a:lstStyle>
            <a:lvl1pPr marL="0" indent="0">
              <a:buNone/>
              <a:defRPr sz="8531"/>
            </a:lvl1pPr>
            <a:lvl2pPr marL="1218845" indent="0">
              <a:buNone/>
              <a:defRPr sz="7465"/>
            </a:lvl2pPr>
            <a:lvl3pPr marL="2437689" indent="0">
              <a:buNone/>
              <a:defRPr sz="6398"/>
            </a:lvl3pPr>
            <a:lvl4pPr marL="3656534" indent="0">
              <a:buNone/>
              <a:defRPr sz="5332"/>
            </a:lvl4pPr>
            <a:lvl5pPr marL="4875378" indent="0">
              <a:buNone/>
              <a:defRPr sz="5332"/>
            </a:lvl5pPr>
            <a:lvl6pPr marL="6094223" indent="0">
              <a:buNone/>
              <a:defRPr sz="5332"/>
            </a:lvl6pPr>
            <a:lvl7pPr marL="7313067" indent="0">
              <a:buNone/>
              <a:defRPr sz="5332"/>
            </a:lvl7pPr>
            <a:lvl8pPr marL="8531909" indent="0">
              <a:buNone/>
              <a:defRPr sz="5332"/>
            </a:lvl8pPr>
            <a:lvl9pPr marL="9750756" indent="0">
              <a:buNone/>
              <a:defRPr sz="533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190" y="10734679"/>
            <a:ext cx="14626590" cy="1609725"/>
          </a:xfrm>
        </p:spPr>
        <p:txBody>
          <a:bodyPr/>
          <a:lstStyle>
            <a:lvl1pPr marL="0" indent="0">
              <a:buNone/>
              <a:defRPr sz="3732"/>
            </a:lvl1pPr>
            <a:lvl2pPr marL="1218845" indent="0">
              <a:buNone/>
              <a:defRPr sz="3199"/>
            </a:lvl2pPr>
            <a:lvl3pPr marL="2437689" indent="0">
              <a:buNone/>
              <a:defRPr sz="2666"/>
            </a:lvl3pPr>
            <a:lvl4pPr marL="3656534" indent="0">
              <a:buNone/>
              <a:defRPr sz="2399"/>
            </a:lvl4pPr>
            <a:lvl5pPr marL="4875378" indent="0">
              <a:buNone/>
              <a:defRPr sz="2399"/>
            </a:lvl5pPr>
            <a:lvl6pPr marL="6094223" indent="0">
              <a:buNone/>
              <a:defRPr sz="2399"/>
            </a:lvl6pPr>
            <a:lvl7pPr marL="7313067" indent="0">
              <a:buNone/>
              <a:defRPr sz="2399"/>
            </a:lvl7pPr>
            <a:lvl8pPr marL="8531909" indent="0">
              <a:buNone/>
              <a:defRPr sz="2399"/>
            </a:lvl8pPr>
            <a:lvl9pPr marL="9750756" indent="0">
              <a:buNone/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0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4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796" y="549280"/>
            <a:ext cx="5484971" cy="117030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49280"/>
            <a:ext cx="16048620" cy="117030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8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9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5669" y="5741268"/>
            <a:ext cx="11861356" cy="1422163"/>
          </a:xfrm>
        </p:spPr>
        <p:txBody>
          <a:bodyPr>
            <a:normAutofit/>
          </a:bodyPr>
          <a:lstStyle>
            <a:lvl1pPr algn="ctr">
              <a:defRPr sz="7198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6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9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54896" y="6087460"/>
            <a:ext cx="10942876" cy="427574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8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1228275" y="10715192"/>
            <a:ext cx="10960550" cy="1476808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4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55"/>
            <a:ext cx="20721003" cy="29400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31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3200403"/>
            <a:ext cx="10766796" cy="905192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200403"/>
            <a:ext cx="10766796" cy="905192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71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51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7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431917" y="153884"/>
            <a:ext cx="11724934" cy="13428667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724934" h="13428667">
                <a:moveTo>
                  <a:pt x="8955694" y="2976334"/>
                </a:moveTo>
                <a:lnTo>
                  <a:pt x="3330999" y="12125956"/>
                </a:lnTo>
                <a:lnTo>
                  <a:pt x="3074428" y="11690634"/>
                </a:lnTo>
                <a:lnTo>
                  <a:pt x="8133670" y="3460824"/>
                </a:lnTo>
                <a:close/>
                <a:moveTo>
                  <a:pt x="6613112" y="2045671"/>
                </a:moveTo>
                <a:lnTo>
                  <a:pt x="988418" y="11195294"/>
                </a:lnTo>
                <a:lnTo>
                  <a:pt x="731845" y="10759973"/>
                </a:lnTo>
                <a:lnTo>
                  <a:pt x="5791089" y="2530161"/>
                </a:lnTo>
                <a:close/>
                <a:moveTo>
                  <a:pt x="10347090" y="1955479"/>
                </a:moveTo>
                <a:lnTo>
                  <a:pt x="3290281" y="13428667"/>
                </a:lnTo>
                <a:lnTo>
                  <a:pt x="2991235" y="12921283"/>
                </a:lnTo>
                <a:lnTo>
                  <a:pt x="9388443" y="2520493"/>
                </a:lnTo>
                <a:close/>
                <a:moveTo>
                  <a:pt x="9016568" y="1717422"/>
                </a:moveTo>
                <a:lnTo>
                  <a:pt x="3391873" y="10867044"/>
                </a:lnTo>
                <a:lnTo>
                  <a:pt x="3135302" y="10431723"/>
                </a:lnTo>
                <a:lnTo>
                  <a:pt x="8194543" y="2201912"/>
                </a:lnTo>
                <a:close/>
                <a:moveTo>
                  <a:pt x="8004509" y="1024816"/>
                </a:moveTo>
                <a:lnTo>
                  <a:pt x="947699" y="12498007"/>
                </a:lnTo>
                <a:lnTo>
                  <a:pt x="648653" y="11990622"/>
                </a:lnTo>
                <a:lnTo>
                  <a:pt x="7045862" y="1589830"/>
                </a:lnTo>
                <a:close/>
                <a:moveTo>
                  <a:pt x="11724934" y="930662"/>
                </a:moveTo>
                <a:lnTo>
                  <a:pt x="4668125" y="12403851"/>
                </a:lnTo>
                <a:lnTo>
                  <a:pt x="4369080" y="11896466"/>
                </a:lnTo>
                <a:lnTo>
                  <a:pt x="10766288" y="1495676"/>
                </a:lnTo>
                <a:close/>
                <a:moveTo>
                  <a:pt x="6673985" y="786761"/>
                </a:moveTo>
                <a:lnTo>
                  <a:pt x="1049293" y="9936384"/>
                </a:lnTo>
                <a:lnTo>
                  <a:pt x="792719" y="9501062"/>
                </a:lnTo>
                <a:lnTo>
                  <a:pt x="5851961" y="1271251"/>
                </a:lnTo>
                <a:close/>
                <a:moveTo>
                  <a:pt x="6440843" y="94156"/>
                </a:moveTo>
                <a:lnTo>
                  <a:pt x="278218" y="10053030"/>
                </a:lnTo>
                <a:lnTo>
                  <a:pt x="0" y="9580984"/>
                </a:lnTo>
                <a:lnTo>
                  <a:pt x="5543097" y="623276"/>
                </a:lnTo>
                <a:close/>
                <a:moveTo>
                  <a:pt x="9382354" y="0"/>
                </a:moveTo>
                <a:lnTo>
                  <a:pt x="2325545" y="11473190"/>
                </a:lnTo>
                <a:lnTo>
                  <a:pt x="2026498" y="10965805"/>
                </a:lnTo>
                <a:lnTo>
                  <a:pt x="8423706" y="5650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66" y="8813803"/>
            <a:ext cx="20721003" cy="2724149"/>
          </a:xfrm>
        </p:spPr>
        <p:txBody>
          <a:bodyPr anchor="t"/>
          <a:lstStyle>
            <a:lvl1pPr algn="l">
              <a:defRPr sz="1066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3"/>
          </a:xfrm>
        </p:spPr>
        <p:txBody>
          <a:bodyPr anchor="b"/>
          <a:lstStyle>
            <a:lvl1pPr marL="0" indent="0">
              <a:buNone/>
              <a:defRPr sz="5332">
                <a:solidFill>
                  <a:schemeClr val="tx1">
                    <a:tint val="75000"/>
                  </a:schemeClr>
                </a:solidFill>
              </a:defRPr>
            </a:lvl1pPr>
            <a:lvl2pPr marL="1218845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2pPr>
            <a:lvl3pPr marL="2437689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3pPr>
            <a:lvl4pPr marL="3656534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4pPr>
            <a:lvl5pPr marL="4875378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5pPr>
            <a:lvl6pPr marL="609422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6pPr>
            <a:lvl7pPr marL="7313067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7pPr>
            <a:lvl8pPr marL="8531909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8pPr>
            <a:lvl9pPr marL="9750756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3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3200403"/>
            <a:ext cx="10766795" cy="9051925"/>
          </a:xfrm>
        </p:spPr>
        <p:txBody>
          <a:bodyPr/>
          <a:lstStyle>
            <a:lvl1pPr>
              <a:defRPr sz="7465"/>
            </a:lvl1pPr>
            <a:lvl2pPr>
              <a:defRPr sz="6398"/>
            </a:lvl2pPr>
            <a:lvl3pPr>
              <a:defRPr sz="5332"/>
            </a:lvl3pPr>
            <a:lvl4pPr>
              <a:defRPr sz="4799"/>
            </a:lvl4pPr>
            <a:lvl5pPr>
              <a:defRPr sz="4799"/>
            </a:lvl5pPr>
            <a:lvl6pPr>
              <a:defRPr sz="4799"/>
            </a:lvl6pPr>
            <a:lvl7pPr>
              <a:defRPr sz="4799"/>
            </a:lvl7pPr>
            <a:lvl8pPr>
              <a:defRPr sz="4799"/>
            </a:lvl8pPr>
            <a:lvl9pPr>
              <a:defRPr sz="4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1972" y="3200403"/>
            <a:ext cx="10766795" cy="9051925"/>
          </a:xfrm>
        </p:spPr>
        <p:txBody>
          <a:bodyPr/>
          <a:lstStyle>
            <a:lvl1pPr>
              <a:defRPr sz="7465"/>
            </a:lvl1pPr>
            <a:lvl2pPr>
              <a:defRPr sz="6398"/>
            </a:lvl2pPr>
            <a:lvl3pPr>
              <a:defRPr sz="5332"/>
            </a:lvl3pPr>
            <a:lvl4pPr>
              <a:defRPr sz="4799"/>
            </a:lvl4pPr>
            <a:lvl5pPr>
              <a:defRPr sz="4799"/>
            </a:lvl5pPr>
            <a:lvl6pPr>
              <a:defRPr sz="4799"/>
            </a:lvl6pPr>
            <a:lvl7pPr>
              <a:defRPr sz="4799"/>
            </a:lvl7pPr>
            <a:lvl8pPr>
              <a:defRPr sz="4799"/>
            </a:lvl8pPr>
            <a:lvl9pPr>
              <a:defRPr sz="4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5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3070227"/>
            <a:ext cx="10771029" cy="1279525"/>
          </a:xfrm>
        </p:spPr>
        <p:txBody>
          <a:bodyPr anchor="b"/>
          <a:lstStyle>
            <a:lvl1pPr marL="0" indent="0">
              <a:buNone/>
              <a:defRPr sz="6398" b="1"/>
            </a:lvl1pPr>
            <a:lvl2pPr marL="1218845" indent="0">
              <a:buNone/>
              <a:defRPr sz="5332" b="1"/>
            </a:lvl2pPr>
            <a:lvl3pPr marL="2437689" indent="0">
              <a:buNone/>
              <a:defRPr sz="4799" b="1"/>
            </a:lvl3pPr>
            <a:lvl4pPr marL="3656534" indent="0">
              <a:buNone/>
              <a:defRPr sz="4266" b="1"/>
            </a:lvl4pPr>
            <a:lvl5pPr marL="4875378" indent="0">
              <a:buNone/>
              <a:defRPr sz="4266" b="1"/>
            </a:lvl5pPr>
            <a:lvl6pPr marL="6094223" indent="0">
              <a:buNone/>
              <a:defRPr sz="4266" b="1"/>
            </a:lvl6pPr>
            <a:lvl7pPr marL="7313067" indent="0">
              <a:buNone/>
              <a:defRPr sz="4266" b="1"/>
            </a:lvl7pPr>
            <a:lvl8pPr marL="8531909" indent="0">
              <a:buNone/>
              <a:defRPr sz="4266" b="1"/>
            </a:lvl8pPr>
            <a:lvl9pPr marL="97507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4349749"/>
            <a:ext cx="10771029" cy="7902576"/>
          </a:xfrm>
        </p:spPr>
        <p:txBody>
          <a:bodyPr/>
          <a:lstStyle>
            <a:lvl1pPr>
              <a:defRPr sz="6398"/>
            </a:lvl1pPr>
            <a:lvl2pPr>
              <a:defRPr sz="5332"/>
            </a:lvl2pPr>
            <a:lvl3pPr>
              <a:defRPr sz="4799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3514" y="3070227"/>
            <a:ext cx="10775260" cy="1279525"/>
          </a:xfrm>
        </p:spPr>
        <p:txBody>
          <a:bodyPr anchor="b"/>
          <a:lstStyle>
            <a:lvl1pPr marL="0" indent="0">
              <a:buNone/>
              <a:defRPr sz="6398" b="1"/>
            </a:lvl1pPr>
            <a:lvl2pPr marL="1218845" indent="0">
              <a:buNone/>
              <a:defRPr sz="5332" b="1"/>
            </a:lvl2pPr>
            <a:lvl3pPr marL="2437689" indent="0">
              <a:buNone/>
              <a:defRPr sz="4799" b="1"/>
            </a:lvl3pPr>
            <a:lvl4pPr marL="3656534" indent="0">
              <a:buNone/>
              <a:defRPr sz="4266" b="1"/>
            </a:lvl4pPr>
            <a:lvl5pPr marL="4875378" indent="0">
              <a:buNone/>
              <a:defRPr sz="4266" b="1"/>
            </a:lvl5pPr>
            <a:lvl6pPr marL="6094223" indent="0">
              <a:buNone/>
              <a:defRPr sz="4266" b="1"/>
            </a:lvl6pPr>
            <a:lvl7pPr marL="7313067" indent="0">
              <a:buNone/>
              <a:defRPr sz="4266" b="1"/>
            </a:lvl7pPr>
            <a:lvl8pPr marL="8531909" indent="0">
              <a:buNone/>
              <a:defRPr sz="4266" b="1"/>
            </a:lvl8pPr>
            <a:lvl9pPr marL="97507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3514" y="4349749"/>
            <a:ext cx="10775260" cy="7902576"/>
          </a:xfrm>
        </p:spPr>
        <p:txBody>
          <a:bodyPr/>
          <a:lstStyle>
            <a:lvl1pPr>
              <a:defRPr sz="6398"/>
            </a:lvl1pPr>
            <a:lvl2pPr>
              <a:defRPr sz="5332"/>
            </a:lvl2pPr>
            <a:lvl3pPr>
              <a:defRPr sz="4799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8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8883" y="549279"/>
            <a:ext cx="21939885" cy="1431923"/>
          </a:xfrm>
        </p:spPr>
        <p:txBody>
          <a:bodyPr>
            <a:normAutofit/>
          </a:bodyPr>
          <a:lstStyle>
            <a:lvl1pPr algn="l">
              <a:defRPr sz="74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18883" y="1645349"/>
            <a:ext cx="21939885" cy="1016000"/>
          </a:xfrm>
        </p:spPr>
        <p:txBody>
          <a:bodyPr>
            <a:noAutofit/>
          </a:bodyPr>
          <a:lstStyle>
            <a:lvl1pPr marL="0" indent="0">
              <a:buNone/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2182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8883" y="549279"/>
            <a:ext cx="21939885" cy="1431923"/>
          </a:xfrm>
        </p:spPr>
        <p:txBody>
          <a:bodyPr>
            <a:normAutofit/>
          </a:bodyPr>
          <a:lstStyle>
            <a:lvl1pPr algn="l">
              <a:defRPr sz="7465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18883" y="1981200"/>
            <a:ext cx="21939885" cy="1016000"/>
          </a:xfrm>
        </p:spPr>
        <p:txBody>
          <a:bodyPr>
            <a:noAutofit/>
          </a:bodyPr>
          <a:lstStyle>
            <a:lvl1pPr marL="0" indent="0">
              <a:buNone/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6624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8883" y="549279"/>
            <a:ext cx="21939885" cy="1431923"/>
          </a:xfrm>
        </p:spPr>
        <p:txBody>
          <a:bodyPr>
            <a:normAutofit/>
          </a:bodyPr>
          <a:lstStyle>
            <a:lvl1pPr algn="l">
              <a:defRPr sz="746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18883" y="1981200"/>
            <a:ext cx="21939885" cy="1016000"/>
          </a:xfrm>
        </p:spPr>
        <p:txBody>
          <a:bodyPr>
            <a:noAutofit/>
          </a:bodyPr>
          <a:lstStyle>
            <a:lvl1pPr marL="0" indent="0">
              <a:buNone/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0159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2000">
              <a:srgbClr val="EEEEEE"/>
            </a:gs>
            <a:gs pos="41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549279"/>
            <a:ext cx="21939885" cy="14221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276851"/>
            <a:ext cx="21939885" cy="997547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3" y="12712704"/>
            <a:ext cx="5688118" cy="73025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3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031" y="12712704"/>
            <a:ext cx="7719589" cy="73025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3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652" y="12712704"/>
            <a:ext cx="5688118" cy="73025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3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</p:sldLayoutIdLst>
  <p:txStyles>
    <p:titleStyle>
      <a:lvl1pPr algn="l" defTabSz="2437689" rtl="0" eaLnBrk="1" latinLnBrk="0" hangingPunct="1">
        <a:spcBef>
          <a:spcPct val="0"/>
        </a:spcBef>
        <a:buNone/>
        <a:defRPr sz="6398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914134" indent="-914134" algn="l" defTabSz="2437689" rtl="0" eaLnBrk="1" latinLnBrk="0" hangingPunct="1">
        <a:spcBef>
          <a:spcPct val="20000"/>
        </a:spcBef>
        <a:buFont typeface="Arial" pitchFamily="34" charset="0"/>
        <a:buChar char="•"/>
        <a:defRPr sz="7198" kern="1200">
          <a:solidFill>
            <a:schemeClr val="tx1"/>
          </a:solidFill>
          <a:latin typeface="+mj-lt"/>
          <a:ea typeface="+mn-ea"/>
          <a:cs typeface="+mn-cs"/>
        </a:defRPr>
      </a:lvl1pPr>
      <a:lvl2pPr marL="1980622" indent="-761778" algn="l" defTabSz="2437689" rtl="0" eaLnBrk="1" latinLnBrk="0" hangingPunct="1">
        <a:spcBef>
          <a:spcPct val="20000"/>
        </a:spcBef>
        <a:buFont typeface="Arial" pitchFamily="34" charset="0"/>
        <a:buChar char="–"/>
        <a:defRPr sz="6398" kern="1200">
          <a:solidFill>
            <a:schemeClr val="tx1"/>
          </a:solidFill>
          <a:latin typeface="+mj-lt"/>
          <a:ea typeface="+mn-ea"/>
          <a:cs typeface="+mn-cs"/>
        </a:defRPr>
      </a:lvl2pPr>
      <a:lvl3pPr marL="3047110" indent="-609424" algn="l" defTabSz="2437689" rtl="0" eaLnBrk="1" latinLnBrk="0" hangingPunct="1">
        <a:spcBef>
          <a:spcPct val="20000"/>
        </a:spcBef>
        <a:buFont typeface="Arial" pitchFamily="34" charset="0"/>
        <a:buChar char="•"/>
        <a:defRPr sz="4799" kern="1200">
          <a:solidFill>
            <a:schemeClr val="tx1"/>
          </a:solidFill>
          <a:latin typeface="+mj-lt"/>
          <a:ea typeface="+mn-ea"/>
          <a:cs typeface="+mn-cs"/>
        </a:defRPr>
      </a:lvl3pPr>
      <a:lvl4pPr marL="4265957" indent="-609424" algn="l" defTabSz="2437689" rtl="0" eaLnBrk="1" latinLnBrk="0" hangingPunct="1">
        <a:spcBef>
          <a:spcPct val="20000"/>
        </a:spcBef>
        <a:buFont typeface="Arial" pitchFamily="34" charset="0"/>
        <a:buChar char="–"/>
        <a:defRPr sz="3999" kern="1200">
          <a:solidFill>
            <a:schemeClr val="tx1"/>
          </a:solidFill>
          <a:latin typeface="+mj-lt"/>
          <a:ea typeface="+mn-ea"/>
          <a:cs typeface="+mn-cs"/>
        </a:defRPr>
      </a:lvl4pPr>
      <a:lvl5pPr marL="5484799" indent="-609424" algn="l" defTabSz="2437689" rtl="0" eaLnBrk="1" latinLnBrk="0" hangingPunct="1">
        <a:spcBef>
          <a:spcPct val="20000"/>
        </a:spcBef>
        <a:buFont typeface="Arial" pitchFamily="34" charset="0"/>
        <a:buChar char="»"/>
        <a:defRPr sz="3999" kern="1200">
          <a:solidFill>
            <a:schemeClr val="tx1"/>
          </a:solidFill>
          <a:latin typeface="+mj-lt"/>
          <a:ea typeface="+mn-ea"/>
          <a:cs typeface="+mn-cs"/>
        </a:defRPr>
      </a:lvl5pPr>
      <a:lvl6pPr marL="6703644" indent="-609424" algn="l" defTabSz="2437689" rtl="0" eaLnBrk="1" latinLnBrk="0" hangingPunct="1">
        <a:spcBef>
          <a:spcPct val="20000"/>
        </a:spcBef>
        <a:buFont typeface="Arial" pitchFamily="34" charset="0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6pPr>
      <a:lvl7pPr marL="7922488" indent="-609424" algn="l" defTabSz="2437689" rtl="0" eaLnBrk="1" latinLnBrk="0" hangingPunct="1">
        <a:spcBef>
          <a:spcPct val="20000"/>
        </a:spcBef>
        <a:buFont typeface="Arial" pitchFamily="34" charset="0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7pPr>
      <a:lvl8pPr marL="9141333" indent="-609424" algn="l" defTabSz="2437689" rtl="0" eaLnBrk="1" latinLnBrk="0" hangingPunct="1">
        <a:spcBef>
          <a:spcPct val="20000"/>
        </a:spcBef>
        <a:buFont typeface="Arial" pitchFamily="34" charset="0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8pPr>
      <a:lvl9pPr marL="10360177" indent="-609424" algn="l" defTabSz="2437689" rtl="0" eaLnBrk="1" latinLnBrk="0" hangingPunct="1">
        <a:spcBef>
          <a:spcPct val="20000"/>
        </a:spcBef>
        <a:buFont typeface="Arial" pitchFamily="34" charset="0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1pPr>
      <a:lvl2pPr marL="1218845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437689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3pPr>
      <a:lvl4pPr marL="3656534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4pPr>
      <a:lvl5pPr marL="4875378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5pPr>
      <a:lvl6pPr marL="6094223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6pPr>
      <a:lvl7pPr marL="7313067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7pPr>
      <a:lvl8pPr marL="8531909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8pPr>
      <a:lvl9pPr marL="9750756" algn="l" defTabSz="2437689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549279"/>
            <a:ext cx="21939886" cy="1422162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276851"/>
            <a:ext cx="21939886" cy="9975478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3" y="12712703"/>
            <a:ext cx="5688118" cy="73025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031" y="12712703"/>
            <a:ext cx="7719590" cy="73025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651" y="12712703"/>
            <a:ext cx="5688118" cy="73025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6" r:id="rId6"/>
  </p:sldLayoutIdLst>
  <p:txStyles>
    <p:titleStyle>
      <a:lvl1pPr algn="l" defTabSz="2437974" rtl="0" eaLnBrk="1" latinLnBrk="0" hangingPunct="1">
        <a:spcBef>
          <a:spcPct val="0"/>
        </a:spcBef>
        <a:buNone/>
        <a:defRPr sz="7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437974" rtl="0" eaLnBrk="1" latinLnBrk="0" hangingPunct="1">
        <a:spcBef>
          <a:spcPct val="20000"/>
        </a:spcBef>
        <a:buFontTx/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18988" indent="0" algn="l" defTabSz="2437974" rtl="0" eaLnBrk="1" latinLnBrk="0" hangingPunct="1">
        <a:spcBef>
          <a:spcPct val="20000"/>
        </a:spcBef>
        <a:buFontTx/>
        <a:buNone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437972" indent="0" algn="l" defTabSz="2437974" rtl="0" eaLnBrk="1" latinLnBrk="0" hangingPunct="1">
        <a:spcBef>
          <a:spcPct val="20000"/>
        </a:spcBef>
        <a:buFontTx/>
        <a:buNone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56960" indent="0" algn="l" defTabSz="2437974" rtl="0" eaLnBrk="1" latinLnBrk="0" hangingPunct="1">
        <a:spcBef>
          <a:spcPct val="20000"/>
        </a:spcBef>
        <a:buFontTx/>
        <a:buNone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875946" indent="0" algn="l" defTabSz="2437974" rtl="0" eaLnBrk="1" latinLnBrk="0" hangingPunct="1">
        <a:spcBef>
          <a:spcPct val="20000"/>
        </a:spcBef>
        <a:buFontTx/>
        <a:buNone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704426" indent="-609494" algn="l" defTabSz="243797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7923414" indent="-609494" algn="l" defTabSz="243797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142400" indent="-609494" algn="l" defTabSz="243797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1386" indent="-609494" algn="l" defTabSz="2437974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986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7974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6960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5946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4934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3920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2906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1894" algn="l" defTabSz="243797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32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12622846" y="4211838"/>
            <a:ext cx="87302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Accompagner</a:t>
            </a:r>
          </a:p>
          <a:p>
            <a:r>
              <a:rPr lang="en-US" sz="96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le changement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2857897" y="7985254"/>
            <a:ext cx="5016271" cy="227062"/>
            <a:chOff x="6927228" y="7552706"/>
            <a:chExt cx="5016271" cy="227062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>
            <a:xfrm rot="18861538">
              <a:off x="6927228" y="771191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 rot="18861538">
              <a:off x="7142741" y="770950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 rot="18861538">
              <a:off x="7358254" y="770709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 rot="18861538">
              <a:off x="7573766" y="771263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rot="18861538">
              <a:off x="7789279" y="771022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 rot="18861538">
              <a:off x="8004792" y="771576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rot="18861538">
              <a:off x="8220304" y="771334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rot="18861538">
              <a:off x="8435817" y="771093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rot="18861538">
              <a:off x="8651330" y="770852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 rot="18861538">
              <a:off x="8866842" y="771406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rot="18861538">
              <a:off x="9082355" y="771165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rot="18861538">
              <a:off x="9297868" y="770924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 rot="18861538">
              <a:off x="6927228" y="755752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 rot="18861538">
              <a:off x="7142741" y="755511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 rot="18861538">
              <a:off x="7358254" y="755270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 rot="18861538">
              <a:off x="7573766" y="75582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 rot="18861538">
              <a:off x="7789279" y="755583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 rot="18861538">
              <a:off x="8004792" y="756137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 rot="18861538">
              <a:off x="8220304" y="755896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 rot="18861538">
              <a:off x="8435817" y="755655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 rot="18861538">
              <a:off x="8651330" y="755414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 rot="18861538">
              <a:off x="8866842" y="7559679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 rot="18861538">
              <a:off x="9082355" y="755726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 rot="18861538">
              <a:off x="9297868" y="75548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 rot="18861538">
              <a:off x="9508851" y="771191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 rot="18861538">
              <a:off x="9724364" y="770950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 rot="18861538">
              <a:off x="9939877" y="770709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 rot="18861538">
              <a:off x="10155389" y="771263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 rot="18861538">
              <a:off x="10370902" y="771022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 rot="18861538">
              <a:off x="10586415" y="771576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 rot="18861538">
              <a:off x="10801927" y="771334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 rot="18861538">
              <a:off x="11017440" y="771093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 rot="18861538">
              <a:off x="11232953" y="770852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 rot="18861538">
              <a:off x="11448465" y="771406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 rot="18861538">
              <a:off x="11663978" y="771165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 rot="18861538">
              <a:off x="11879491" y="770924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 rot="18861538">
              <a:off x="9508851" y="755752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 rot="18861538">
              <a:off x="9724364" y="755511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 rot="18861538">
              <a:off x="9939877" y="755270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 rot="18861538">
              <a:off x="10155389" y="75582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 rot="18861538">
              <a:off x="10370902" y="755583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 rot="18861538">
              <a:off x="10586415" y="756137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 rot="18861538">
              <a:off x="10801927" y="755896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 rot="18861538">
              <a:off x="11017440" y="755655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 rot="18861538">
              <a:off x="11232953" y="755414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 rot="18861538">
              <a:off x="11448465" y="7559679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 rot="18861538">
              <a:off x="11663978" y="755726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 rot="18861538">
              <a:off x="11879491" y="75548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TextBox 26">
            <a:extLst>
              <a:ext uri="{FF2B5EF4-FFF2-40B4-BE49-F238E27FC236}">
                <a16:creationId xmlns:a16="http://schemas.microsoft.com/office/drawing/2014/main" id="{BACBA028-2898-4E35-81FA-675128CC3CD3}"/>
              </a:ext>
            </a:extLst>
          </p:cNvPr>
          <p:cNvSpPr txBox="1"/>
          <p:nvPr/>
        </p:nvSpPr>
        <p:spPr>
          <a:xfrm>
            <a:off x="12718625" y="8596751"/>
            <a:ext cx="9822258" cy="888715"/>
          </a:xfrm>
          <a:prstGeom prst="rect">
            <a:avLst/>
          </a:prstGeom>
          <a:noFill/>
        </p:spPr>
        <p:txBody>
          <a:bodyPr wrap="square" lIns="148599" tIns="74300" rIns="148599" bIns="74300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Lato Light"/>
              </a:rPr>
              <a:t>Le sens donné aux actions</a:t>
            </a:r>
          </a:p>
        </p:txBody>
      </p:sp>
      <p:sp>
        <p:nvSpPr>
          <p:cNvPr id="57" name="TextBox 27">
            <a:extLst>
              <a:ext uri="{FF2B5EF4-FFF2-40B4-BE49-F238E27FC236}">
                <a16:creationId xmlns:a16="http://schemas.microsoft.com/office/drawing/2014/main" id="{C8474D3F-1DF9-47E4-9AAE-33781B4EF271}"/>
              </a:ext>
            </a:extLst>
          </p:cNvPr>
          <p:cNvSpPr txBox="1"/>
          <p:nvPr/>
        </p:nvSpPr>
        <p:spPr>
          <a:xfrm>
            <a:off x="12718624" y="9681100"/>
            <a:ext cx="11290907" cy="2172528"/>
          </a:xfrm>
          <a:prstGeom prst="rect">
            <a:avLst/>
          </a:prstGeom>
          <a:noFill/>
        </p:spPr>
        <p:txBody>
          <a:bodyPr wrap="square" lIns="148599" tIns="74300" rIns="148599" bIns="74300" rtlCol="0">
            <a:spAutoFit/>
          </a:bodyPr>
          <a:lstStyle/>
          <a:p>
            <a:pPr defTabSz="263172">
              <a:lnSpc>
                <a:spcPct val="120000"/>
              </a:lnSpc>
              <a:spcBef>
                <a:spcPts val="691"/>
              </a:spcBef>
              <a:defRPr/>
            </a:pPr>
            <a:r>
              <a:rPr lang="en-US" dirty="0">
                <a:latin typeface="Lato Light" charset="0"/>
              </a:rPr>
              <a:t>Comment déterminer la stratégie de changement et la posture managériale gagnante?</a:t>
            </a:r>
            <a:endParaRPr lang="es-ES" dirty="0">
              <a:latin typeface="Lato Light" charset="0"/>
            </a:endParaRPr>
          </a:p>
          <a:p>
            <a:pPr defTabSz="263172">
              <a:lnSpc>
                <a:spcPct val="120000"/>
              </a:lnSpc>
              <a:spcBef>
                <a:spcPts val="691"/>
              </a:spcBef>
              <a:defRPr/>
            </a:pPr>
            <a:endParaRPr lang="en-US" dirty="0">
              <a:latin typeface="Lato Light" charset="0"/>
            </a:endParaRP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4EF3C1DD-E534-414B-8D62-8EBA3B1FB1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r="21034"/>
          <a:stretch>
            <a:fillRect/>
          </a:stretch>
        </p:blipFill>
        <p:spPr/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F4E5718-A3C0-4EDB-B2A7-138FFA7EE758}"/>
              </a:ext>
            </a:extLst>
          </p:cNvPr>
          <p:cNvSpPr/>
          <p:nvPr/>
        </p:nvSpPr>
        <p:spPr>
          <a:xfrm rot="20498077">
            <a:off x="900852" y="4341926"/>
            <a:ext cx="2025677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0000" b="1" cap="none" spc="0" dirty="0">
                <a:ln/>
                <a:solidFill>
                  <a:schemeClr val="accent4"/>
                </a:solidFill>
                <a:effectLst/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18366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4081" y="3604107"/>
            <a:ext cx="633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6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8606" y="10982275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60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21325038" y="11253443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934949" y="7346779"/>
            <a:ext cx="2871299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2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UEGENCES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4643" y="12090111"/>
            <a:ext cx="3642344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732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CONTRAINTES</a:t>
            </a:r>
          </a:p>
        </p:txBody>
      </p:sp>
      <p:sp>
        <p:nvSpPr>
          <p:cNvPr id="42" name="Text Placeholder 92">
            <a:extLst>
              <a:ext uri="{FF2B5EF4-FFF2-40B4-BE49-F238E27FC236}">
                <a16:creationId xmlns:a16="http://schemas.microsoft.com/office/drawing/2014/main" id="{E9868895-5F40-4F83-9A79-1EAD0086918F}"/>
              </a:ext>
            </a:extLst>
          </p:cNvPr>
          <p:cNvSpPr txBox="1">
            <a:spLocks/>
          </p:cNvSpPr>
          <p:nvPr/>
        </p:nvSpPr>
        <p:spPr>
          <a:xfrm>
            <a:off x="1218883" y="1981200"/>
            <a:ext cx="14613299" cy="1016000"/>
          </a:xfrm>
          <a:prstGeom prst="rect">
            <a:avLst/>
          </a:prstGeom>
        </p:spPr>
        <p:txBody>
          <a:bodyPr/>
          <a:lstStyle>
            <a:lvl1pPr marL="0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18988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37972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56960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75946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4426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14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00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386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2" dirty="0">
                <a:solidFill>
                  <a:schemeClr val="accent5"/>
                </a:solidFill>
              </a:rPr>
              <a:t>Les attitudes managériales a adopter</a:t>
            </a:r>
          </a:p>
        </p:txBody>
      </p:sp>
      <p:grpSp>
        <p:nvGrpSpPr>
          <p:cNvPr id="102" name="Group 14">
            <a:extLst>
              <a:ext uri="{FF2B5EF4-FFF2-40B4-BE49-F238E27FC236}">
                <a16:creationId xmlns:a16="http://schemas.microsoft.com/office/drawing/2014/main" id="{7DE05D9E-AF66-44AE-A079-4F1DB817BD0F}"/>
              </a:ext>
            </a:extLst>
          </p:cNvPr>
          <p:cNvGrpSpPr/>
          <p:nvPr/>
        </p:nvGrpSpPr>
        <p:grpSpPr>
          <a:xfrm>
            <a:off x="5910770" y="3870106"/>
            <a:ext cx="6966800" cy="3355454"/>
            <a:chOff x="4417572" y="1312691"/>
            <a:chExt cx="3483400" cy="1677727"/>
          </a:xfrm>
        </p:grpSpPr>
        <p:grpSp>
          <p:nvGrpSpPr>
            <p:cNvPr id="103" name="Group 5">
              <a:extLst>
                <a:ext uri="{FF2B5EF4-FFF2-40B4-BE49-F238E27FC236}">
                  <a16:creationId xmlns:a16="http://schemas.microsoft.com/office/drawing/2014/main" id="{86F86CE8-CFFD-47F4-9939-A10FA0290EF2}"/>
                </a:ext>
              </a:extLst>
            </p:cNvPr>
            <p:cNvGrpSpPr/>
            <p:nvPr/>
          </p:nvGrpSpPr>
          <p:grpSpPr>
            <a:xfrm>
              <a:off x="4417572" y="1312691"/>
              <a:ext cx="3483400" cy="1677727"/>
              <a:chOff x="4417572" y="1312691"/>
              <a:chExt cx="3483400" cy="1677727"/>
            </a:xfrm>
            <a:effectLst>
              <a:outerShdw blurRad="63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CB173AB-3477-4EC6-B2AE-E2D17760006B}"/>
                  </a:ext>
                </a:extLst>
              </p:cNvPr>
              <p:cNvSpPr/>
              <p:nvPr/>
            </p:nvSpPr>
            <p:spPr>
              <a:xfrm>
                <a:off x="5106972" y="2057400"/>
                <a:ext cx="2794000" cy="93301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920" rtlCol="0" anchor="ctr"/>
              <a:lstStyle/>
              <a:p>
                <a:pPr algn="ctr"/>
                <a:r>
                  <a:rPr lang="en-US" sz="2400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“</a:t>
                </a:r>
                <a:r>
                  <a:rPr lang="en-US" sz="3200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Tester les réactions et agir rapidemment</a:t>
                </a:r>
                <a:r>
                  <a:rPr lang="en-US" sz="3200" b="1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”</a:t>
                </a:r>
                <a:endParaRPr lang="en-US" sz="3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24E31F5-97E3-424A-9B1E-7C04D62A613A}"/>
                  </a:ext>
                </a:extLst>
              </p:cNvPr>
              <p:cNvSpPr/>
              <p:nvPr/>
            </p:nvSpPr>
            <p:spPr>
              <a:xfrm>
                <a:off x="5106972" y="1485036"/>
                <a:ext cx="2794000" cy="57236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920" rtlCol="0" anchor="t" anchorCtr="0"/>
              <a:lstStyle/>
              <a:p>
                <a:endParaRPr lang="en-US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Oval 110">
                <a:extLst>
                  <a:ext uri="{FF2B5EF4-FFF2-40B4-BE49-F238E27FC236}">
                    <a16:creationId xmlns:a16="http://schemas.microsoft.com/office/drawing/2014/main" id="{0B170D22-013E-4C50-B565-9BF890529BB9}"/>
                  </a:ext>
                </a:extLst>
              </p:cNvPr>
              <p:cNvSpPr/>
              <p:nvPr/>
            </p:nvSpPr>
            <p:spPr>
              <a:xfrm>
                <a:off x="4417572" y="1312691"/>
                <a:ext cx="1386055" cy="138605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" name="TextBox 2">
              <a:extLst>
                <a:ext uri="{FF2B5EF4-FFF2-40B4-BE49-F238E27FC236}">
                  <a16:creationId xmlns:a16="http://schemas.microsoft.com/office/drawing/2014/main" id="{527175FC-6573-407E-A211-044D6802D12E}"/>
                </a:ext>
              </a:extLst>
            </p:cNvPr>
            <p:cNvSpPr txBox="1"/>
            <p:nvPr/>
          </p:nvSpPr>
          <p:spPr>
            <a:xfrm>
              <a:off x="5803627" y="1485036"/>
              <a:ext cx="2097345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rPr>
                <a:t>Management consultatif</a:t>
              </a:r>
            </a:p>
          </p:txBody>
        </p:sp>
      </p:grpSp>
      <p:grpSp>
        <p:nvGrpSpPr>
          <p:cNvPr id="109" name="Group 13">
            <a:extLst>
              <a:ext uri="{FF2B5EF4-FFF2-40B4-BE49-F238E27FC236}">
                <a16:creationId xmlns:a16="http://schemas.microsoft.com/office/drawing/2014/main" id="{F5FCEB8C-76B0-4C65-89E4-AC2DB3EB3DA2}"/>
              </a:ext>
            </a:extLst>
          </p:cNvPr>
          <p:cNvGrpSpPr/>
          <p:nvPr/>
        </p:nvGrpSpPr>
        <p:grpSpPr>
          <a:xfrm>
            <a:off x="13237518" y="3811677"/>
            <a:ext cx="6939210" cy="3355454"/>
            <a:chOff x="912372" y="4189673"/>
            <a:chExt cx="3469605" cy="1677727"/>
          </a:xfrm>
        </p:grpSpPr>
        <p:grpSp>
          <p:nvGrpSpPr>
            <p:cNvPr id="110" name="Group 6">
              <a:extLst>
                <a:ext uri="{FF2B5EF4-FFF2-40B4-BE49-F238E27FC236}">
                  <a16:creationId xmlns:a16="http://schemas.microsoft.com/office/drawing/2014/main" id="{3882C47F-C492-42BE-8258-2B1D70A4ED5C}"/>
                </a:ext>
              </a:extLst>
            </p:cNvPr>
            <p:cNvGrpSpPr/>
            <p:nvPr/>
          </p:nvGrpSpPr>
          <p:grpSpPr>
            <a:xfrm>
              <a:off x="912372" y="4189673"/>
              <a:ext cx="3469605" cy="1677727"/>
              <a:chOff x="912372" y="4189673"/>
              <a:chExt cx="3469605" cy="1677727"/>
            </a:xfrm>
            <a:effectLst>
              <a:outerShdw blurRad="63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E6A681-CBAD-4EEF-A91D-2FA8B57DD679}"/>
                  </a:ext>
                </a:extLst>
              </p:cNvPr>
              <p:cNvSpPr/>
              <p:nvPr/>
            </p:nvSpPr>
            <p:spPr>
              <a:xfrm>
                <a:off x="1587977" y="4943773"/>
                <a:ext cx="2794000" cy="92362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920" rtlCol="0" anchor="ctr"/>
              <a:lstStyle/>
              <a:p>
                <a:pPr algn="ctr"/>
                <a:r>
                  <a:rPr lang="en-US" sz="2400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“</a:t>
                </a:r>
                <a:r>
                  <a:rPr lang="en-US" sz="3200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Agir rapidemment</a:t>
                </a:r>
                <a:r>
                  <a:rPr lang="en-US" sz="3200" b="1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”</a:t>
                </a:r>
                <a:endParaRPr lang="en-US" sz="3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D890721-96F2-4011-854F-4948BF9466CC}"/>
                  </a:ext>
                </a:extLst>
              </p:cNvPr>
              <p:cNvSpPr/>
              <p:nvPr/>
            </p:nvSpPr>
            <p:spPr>
              <a:xfrm>
                <a:off x="1587977" y="4362017"/>
                <a:ext cx="2794000" cy="590585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920" rtlCol="0" anchor="ctr"/>
              <a:lstStyle/>
              <a:p>
                <a:endParaRPr lang="en-US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33">
                <a:extLst>
                  <a:ext uri="{FF2B5EF4-FFF2-40B4-BE49-F238E27FC236}">
                    <a16:creationId xmlns:a16="http://schemas.microsoft.com/office/drawing/2014/main" id="{3EB1D812-2262-43B0-86C8-4B0BFAEA125B}"/>
                  </a:ext>
                </a:extLst>
              </p:cNvPr>
              <p:cNvSpPr/>
              <p:nvPr/>
            </p:nvSpPr>
            <p:spPr>
              <a:xfrm>
                <a:off x="912372" y="4189673"/>
                <a:ext cx="1386055" cy="138605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TextBox 98">
              <a:extLst>
                <a:ext uri="{FF2B5EF4-FFF2-40B4-BE49-F238E27FC236}">
                  <a16:creationId xmlns:a16="http://schemas.microsoft.com/office/drawing/2014/main" id="{9BCEBA45-9A53-483D-95F1-C3F6E0054CFB}"/>
                </a:ext>
              </a:extLst>
            </p:cNvPr>
            <p:cNvSpPr txBox="1"/>
            <p:nvPr/>
          </p:nvSpPr>
          <p:spPr>
            <a:xfrm>
              <a:off x="2298427" y="4371409"/>
              <a:ext cx="1970345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 Light" charset="0"/>
                  <a:cs typeface="Calibri Light" charset="0"/>
                </a:rPr>
                <a:t>Management directif</a:t>
              </a:r>
            </a:p>
          </p:txBody>
        </p:sp>
      </p:grpSp>
      <p:grpSp>
        <p:nvGrpSpPr>
          <p:cNvPr id="116" name="Group 15">
            <a:extLst>
              <a:ext uri="{FF2B5EF4-FFF2-40B4-BE49-F238E27FC236}">
                <a16:creationId xmlns:a16="http://schemas.microsoft.com/office/drawing/2014/main" id="{EE6BDFE7-F951-44E0-8ED0-CF7B6C6235FA}"/>
              </a:ext>
            </a:extLst>
          </p:cNvPr>
          <p:cNvGrpSpPr/>
          <p:nvPr/>
        </p:nvGrpSpPr>
        <p:grpSpPr>
          <a:xfrm>
            <a:off x="5879304" y="7801832"/>
            <a:ext cx="6966800" cy="3355454"/>
            <a:chOff x="4417572" y="4189673"/>
            <a:chExt cx="3483400" cy="1677727"/>
          </a:xfrm>
        </p:grpSpPr>
        <p:grpSp>
          <p:nvGrpSpPr>
            <p:cNvPr id="117" name="Group 7">
              <a:extLst>
                <a:ext uri="{FF2B5EF4-FFF2-40B4-BE49-F238E27FC236}">
                  <a16:creationId xmlns:a16="http://schemas.microsoft.com/office/drawing/2014/main" id="{B4D0E62D-9AB1-43FE-997E-C0583B5103A1}"/>
                </a:ext>
              </a:extLst>
            </p:cNvPr>
            <p:cNvGrpSpPr/>
            <p:nvPr/>
          </p:nvGrpSpPr>
          <p:grpSpPr>
            <a:xfrm>
              <a:off x="4417572" y="4189673"/>
              <a:ext cx="3483400" cy="1677727"/>
              <a:chOff x="4417572" y="4189673"/>
              <a:chExt cx="3483400" cy="1677727"/>
            </a:xfrm>
            <a:effectLst>
              <a:outerShdw blurRad="63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4E76C37-AC5A-4C94-92E6-15A9BC5F231D}"/>
                  </a:ext>
                </a:extLst>
              </p:cNvPr>
              <p:cNvSpPr/>
              <p:nvPr/>
            </p:nvSpPr>
            <p:spPr>
              <a:xfrm>
                <a:off x="5106972" y="4761915"/>
                <a:ext cx="2794000" cy="110548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920" rtlCol="0" anchor="ctr"/>
              <a:lstStyle/>
              <a:p>
                <a:pPr algn="ctr"/>
                <a:r>
                  <a:rPr lang="en-US" sz="2400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“</a:t>
                </a:r>
                <a:r>
                  <a:rPr lang="en-US" sz="3200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Echanger et associer les acteurs</a:t>
                </a:r>
                <a:r>
                  <a:rPr lang="en-US" sz="3200" b="1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”</a:t>
                </a:r>
                <a:endParaRPr lang="en-US" sz="3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6D49B6D-79E6-4FB6-B0AE-F4324DD6F29D}"/>
                  </a:ext>
                </a:extLst>
              </p:cNvPr>
              <p:cNvSpPr/>
              <p:nvPr/>
            </p:nvSpPr>
            <p:spPr>
              <a:xfrm>
                <a:off x="5106972" y="4362018"/>
                <a:ext cx="2794000" cy="54251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920" rtlCol="0" anchor="ctr"/>
              <a:lstStyle/>
              <a:p>
                <a:endParaRPr lang="en-US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Oval 138">
                <a:extLst>
                  <a:ext uri="{FF2B5EF4-FFF2-40B4-BE49-F238E27FC236}">
                    <a16:creationId xmlns:a16="http://schemas.microsoft.com/office/drawing/2014/main" id="{54C50EF1-CB10-47DD-A584-4250263D74F7}"/>
                  </a:ext>
                </a:extLst>
              </p:cNvPr>
              <p:cNvSpPr/>
              <p:nvPr/>
            </p:nvSpPr>
            <p:spPr>
              <a:xfrm>
                <a:off x="4417572" y="4189673"/>
                <a:ext cx="1386055" cy="138605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TextBox 100">
              <a:extLst>
                <a:ext uri="{FF2B5EF4-FFF2-40B4-BE49-F238E27FC236}">
                  <a16:creationId xmlns:a16="http://schemas.microsoft.com/office/drawing/2014/main" id="{D76FE401-4E5A-4356-91A2-D1AE07B78621}"/>
                </a:ext>
              </a:extLst>
            </p:cNvPr>
            <p:cNvSpPr txBox="1"/>
            <p:nvPr/>
          </p:nvSpPr>
          <p:spPr>
            <a:xfrm>
              <a:off x="5839222" y="4332164"/>
              <a:ext cx="1970345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 Light" charset="0"/>
                  <a:cs typeface="Calibri Light" charset="0"/>
                </a:rPr>
                <a:t>Management participatif</a:t>
              </a:r>
            </a:p>
          </p:txBody>
        </p:sp>
      </p:grpSp>
      <p:grpSp>
        <p:nvGrpSpPr>
          <p:cNvPr id="123" name="Group 16">
            <a:extLst>
              <a:ext uri="{FF2B5EF4-FFF2-40B4-BE49-F238E27FC236}">
                <a16:creationId xmlns:a16="http://schemas.microsoft.com/office/drawing/2014/main" id="{5168B8D9-002F-43FA-A3D0-740D4309A085}"/>
              </a:ext>
            </a:extLst>
          </p:cNvPr>
          <p:cNvGrpSpPr/>
          <p:nvPr/>
        </p:nvGrpSpPr>
        <p:grpSpPr>
          <a:xfrm>
            <a:off x="13251920" y="7801832"/>
            <a:ext cx="6888778" cy="3355454"/>
            <a:chOff x="7922772" y="4189673"/>
            <a:chExt cx="3444389" cy="1677727"/>
          </a:xfrm>
        </p:grpSpPr>
        <p:grpSp>
          <p:nvGrpSpPr>
            <p:cNvPr id="124" name="Group 12">
              <a:extLst>
                <a:ext uri="{FF2B5EF4-FFF2-40B4-BE49-F238E27FC236}">
                  <a16:creationId xmlns:a16="http://schemas.microsoft.com/office/drawing/2014/main" id="{FE6CB12F-F14F-4254-A1DD-9F5475D8AE53}"/>
                </a:ext>
              </a:extLst>
            </p:cNvPr>
            <p:cNvGrpSpPr/>
            <p:nvPr/>
          </p:nvGrpSpPr>
          <p:grpSpPr>
            <a:xfrm>
              <a:off x="7922772" y="4189673"/>
              <a:ext cx="3444389" cy="1677727"/>
              <a:chOff x="7922772" y="4189673"/>
              <a:chExt cx="3444389" cy="1677727"/>
            </a:xfrm>
            <a:effectLst>
              <a:outerShdw blurRad="63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DED5F39-BFF6-4905-8CD5-DF0D06A03F12}"/>
                  </a:ext>
                </a:extLst>
              </p:cNvPr>
              <p:cNvSpPr/>
              <p:nvPr/>
            </p:nvSpPr>
            <p:spPr>
              <a:xfrm>
                <a:off x="8573161" y="4761915"/>
                <a:ext cx="2794000" cy="110548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920" rtlCol="0" anchor="ctr"/>
              <a:lstStyle/>
              <a:p>
                <a:pPr algn="ctr"/>
                <a:r>
                  <a:rPr lang="en-US" sz="3200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“Préparer le terrain </a:t>
                </a:r>
                <a:r>
                  <a:rPr lang="en-US" sz="3200" b="1" i="1" dirty="0">
                    <a:solidFill>
                      <a:schemeClr val="bg1"/>
                    </a:solidFill>
                    <a:latin typeface="Lato Bold" charset="0"/>
                    <a:ea typeface="Lato Bold" charset="0"/>
                    <a:cs typeface="Lato Bold" charset="0"/>
                  </a:rPr>
                  <a:t>”</a:t>
                </a:r>
                <a:endParaRPr lang="en-US" sz="3200" dirty="0">
                  <a:solidFill>
                    <a:schemeClr val="bg1"/>
                  </a:solidFill>
                  <a:latin typeface="Calibri Light" charset="0"/>
                  <a:ea typeface="Calibri Light" charset="0"/>
                  <a:cs typeface="Calibri Light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EFC7DAB-78E5-4292-B6E5-6F46905B4EDD}"/>
                  </a:ext>
                </a:extLst>
              </p:cNvPr>
              <p:cNvSpPr/>
              <p:nvPr/>
            </p:nvSpPr>
            <p:spPr>
              <a:xfrm>
                <a:off x="8573161" y="4362018"/>
                <a:ext cx="2794000" cy="54251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920" rtlCol="0" anchor="ctr"/>
              <a:lstStyle/>
              <a:p>
                <a:endParaRPr lang="en-US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Oval 143">
                <a:extLst>
                  <a:ext uri="{FF2B5EF4-FFF2-40B4-BE49-F238E27FC236}">
                    <a16:creationId xmlns:a16="http://schemas.microsoft.com/office/drawing/2014/main" id="{6E06F5D5-A2E2-4EE4-B50F-DE13473B7716}"/>
                  </a:ext>
                </a:extLst>
              </p:cNvPr>
              <p:cNvSpPr/>
              <p:nvPr/>
            </p:nvSpPr>
            <p:spPr>
              <a:xfrm>
                <a:off x="7922772" y="4189673"/>
                <a:ext cx="1386055" cy="138605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5" name="TextBox 102">
              <a:extLst>
                <a:ext uri="{FF2B5EF4-FFF2-40B4-BE49-F238E27FC236}">
                  <a16:creationId xmlns:a16="http://schemas.microsoft.com/office/drawing/2014/main" id="{DA0EA82C-29B8-4A53-9978-E3E379DB35FD}"/>
                </a:ext>
              </a:extLst>
            </p:cNvPr>
            <p:cNvSpPr txBox="1"/>
            <p:nvPr/>
          </p:nvSpPr>
          <p:spPr>
            <a:xfrm>
              <a:off x="9308827" y="4328050"/>
              <a:ext cx="1970345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 Light" charset="0"/>
                  <a:cs typeface="Calibri Light" charset="0"/>
                </a:rPr>
                <a:t>Management explicatif</a:t>
              </a:r>
            </a:p>
          </p:txBody>
        </p:sp>
      </p:grpSp>
      <p:sp>
        <p:nvSpPr>
          <p:cNvPr id="130" name="Demi-cadre 129">
            <a:extLst>
              <a:ext uri="{FF2B5EF4-FFF2-40B4-BE49-F238E27FC236}">
                <a16:creationId xmlns:a16="http://schemas.microsoft.com/office/drawing/2014/main" id="{6D002565-83DB-42D1-9D57-1C6EB0E08C13}"/>
              </a:ext>
            </a:extLst>
          </p:cNvPr>
          <p:cNvSpPr/>
          <p:nvPr/>
        </p:nvSpPr>
        <p:spPr>
          <a:xfrm>
            <a:off x="5250908" y="3776554"/>
            <a:ext cx="829147" cy="822960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1" name="Demi-cadre 130">
            <a:extLst>
              <a:ext uri="{FF2B5EF4-FFF2-40B4-BE49-F238E27FC236}">
                <a16:creationId xmlns:a16="http://schemas.microsoft.com/office/drawing/2014/main" id="{3CFE41CE-BAA6-427B-B85C-6B8942A242FF}"/>
              </a:ext>
            </a:extLst>
          </p:cNvPr>
          <p:cNvSpPr/>
          <p:nvPr/>
        </p:nvSpPr>
        <p:spPr>
          <a:xfrm rot="5400000" flipH="1">
            <a:off x="12926780" y="4002105"/>
            <a:ext cx="879752" cy="15086744"/>
          </a:xfrm>
          <a:prstGeom prst="halfFram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4" name="Title 91">
            <a:extLst>
              <a:ext uri="{FF2B5EF4-FFF2-40B4-BE49-F238E27FC236}">
                <a16:creationId xmlns:a16="http://schemas.microsoft.com/office/drawing/2014/main" id="{E10294D4-5171-4CB5-A3CF-41214351D73E}"/>
              </a:ext>
            </a:extLst>
          </p:cNvPr>
          <p:cNvSpPr txBox="1">
            <a:spLocks/>
          </p:cNvSpPr>
          <p:nvPr/>
        </p:nvSpPr>
        <p:spPr>
          <a:xfrm>
            <a:off x="1192757" y="575405"/>
            <a:ext cx="21939885" cy="14319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437974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465" dirty="0">
                <a:solidFill>
                  <a:schemeClr val="accent6"/>
                </a:solidFill>
              </a:rPr>
              <a:t>Définir la stratégie de changement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C58192-1F6A-451B-B965-AB6D9D2EEC5A}"/>
              </a:ext>
            </a:extLst>
          </p:cNvPr>
          <p:cNvSpPr/>
          <p:nvPr/>
        </p:nvSpPr>
        <p:spPr>
          <a:xfrm rot="20498077">
            <a:off x="900852" y="4341926"/>
            <a:ext cx="2025677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0000" b="1" cap="none" spc="0" dirty="0">
                <a:ln/>
                <a:solidFill>
                  <a:schemeClr val="accent4"/>
                </a:solidFill>
                <a:effectLst/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396710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571775" y="2816966"/>
            <a:ext cx="2903808" cy="2769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98" spc="-6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71805" y="5586344"/>
            <a:ext cx="2559653" cy="2554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99" spc="-600" dirty="0"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71804" y="8140620"/>
            <a:ext cx="3307115" cy="31726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198" spc="-600" dirty="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71801" y="11313286"/>
            <a:ext cx="2011156" cy="20165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9" spc="-600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119898" y="2843870"/>
            <a:ext cx="1451908" cy="3172666"/>
            <a:chOff x="3160057" y="578230"/>
            <a:chExt cx="726143" cy="1586746"/>
          </a:xfrm>
          <a:solidFill>
            <a:schemeClr val="accent1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3160059" y="1425388"/>
              <a:ext cx="726141" cy="739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/>
            </a:p>
          </p:txBody>
        </p:sp>
        <p:sp>
          <p:nvSpPr>
            <p:cNvPr id="17" name="Right Triangle 16"/>
            <p:cNvSpPr/>
            <p:nvPr/>
          </p:nvSpPr>
          <p:spPr>
            <a:xfrm flipH="1">
              <a:off x="3160057" y="578230"/>
              <a:ext cx="726141" cy="8471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/>
            </a:p>
          </p:txBody>
        </p:sp>
      </p:grpSp>
      <p:grpSp>
        <p:nvGrpSpPr>
          <p:cNvPr id="20" name="Group 19"/>
          <p:cNvGrpSpPr/>
          <p:nvPr/>
        </p:nvGrpSpPr>
        <p:grpSpPr>
          <a:xfrm flipV="1">
            <a:off x="8119897" y="10067504"/>
            <a:ext cx="1451906" cy="3262326"/>
            <a:chOff x="1277470" y="2702857"/>
            <a:chExt cx="726142" cy="1631588"/>
          </a:xfrm>
          <a:solidFill>
            <a:schemeClr val="accent3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277471" y="3348318"/>
              <a:ext cx="726141" cy="986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/>
            </a:p>
          </p:txBody>
        </p:sp>
        <p:sp>
          <p:nvSpPr>
            <p:cNvPr id="19" name="Right Triangle 18"/>
            <p:cNvSpPr/>
            <p:nvPr/>
          </p:nvSpPr>
          <p:spPr>
            <a:xfrm flipH="1">
              <a:off x="1277470" y="2702857"/>
              <a:ext cx="726141" cy="64545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119896" y="6016537"/>
            <a:ext cx="1451904" cy="21240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/>
          </a:p>
        </p:txBody>
      </p:sp>
      <p:sp>
        <p:nvSpPr>
          <p:cNvPr id="22" name="Rectangle 21"/>
          <p:cNvSpPr/>
          <p:nvPr/>
        </p:nvSpPr>
        <p:spPr>
          <a:xfrm>
            <a:off x="8119894" y="8140617"/>
            <a:ext cx="1451908" cy="19717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/>
          </a:p>
        </p:txBody>
      </p:sp>
      <p:sp>
        <p:nvSpPr>
          <p:cNvPr id="23" name="Rectangle 22"/>
          <p:cNvSpPr/>
          <p:nvPr/>
        </p:nvSpPr>
        <p:spPr>
          <a:xfrm>
            <a:off x="2" y="4564638"/>
            <a:ext cx="8119889" cy="14518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9" spc="-300" dirty="0">
                <a:latin typeface="Arial" panose="020B0604020202020204" pitchFamily="34" charset="0"/>
                <a:cs typeface="Arial" panose="020B0604020202020204" pitchFamily="34" charset="0"/>
              </a:rPr>
              <a:t>ALLIES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" y="6016545"/>
            <a:ext cx="8119889" cy="21240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9" spc="-300" dirty="0">
                <a:latin typeface="Arial" panose="020B0604020202020204" pitchFamily="34" charset="0"/>
                <a:cs typeface="Arial" panose="020B0604020202020204" pitchFamily="34" charset="0"/>
              </a:rPr>
              <a:t>INDECIS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24" y="8140624"/>
            <a:ext cx="8119909" cy="19448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9" spc="-300" dirty="0">
                <a:latin typeface="Arial" panose="020B0604020202020204" pitchFamily="34" charset="0"/>
                <a:cs typeface="Arial" panose="020B0604020202020204" pitchFamily="34" charset="0"/>
              </a:rPr>
              <a:t>REFRACTAIRES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6" y="10085439"/>
            <a:ext cx="8119889" cy="192689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9" spc="-300" dirty="0">
                <a:latin typeface="Arial" panose="020B0604020202020204" pitchFamily="34" charset="0"/>
                <a:cs typeface="Arial" panose="020B0604020202020204" pitchFamily="34" charset="0"/>
              </a:rPr>
              <a:t>INDIFFERENTS</a:t>
            </a:r>
          </a:p>
        </p:txBody>
      </p:sp>
      <p:sp>
        <p:nvSpPr>
          <p:cNvPr id="29" name="Right Triangle 28"/>
          <p:cNvSpPr/>
          <p:nvPr/>
        </p:nvSpPr>
        <p:spPr>
          <a:xfrm flipH="1">
            <a:off x="8119886" y="5586344"/>
            <a:ext cx="1451904" cy="43018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/>
          </a:p>
        </p:txBody>
      </p:sp>
      <p:sp>
        <p:nvSpPr>
          <p:cNvPr id="30" name="Right Triangle 29"/>
          <p:cNvSpPr/>
          <p:nvPr/>
        </p:nvSpPr>
        <p:spPr>
          <a:xfrm flipH="1" flipV="1">
            <a:off x="8176322" y="10085438"/>
            <a:ext cx="1395453" cy="129058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/>
          </a:p>
        </p:txBody>
      </p:sp>
      <p:grpSp>
        <p:nvGrpSpPr>
          <p:cNvPr id="31" name="Group 48"/>
          <p:cNvGrpSpPr>
            <a:grpSpLocks noChangeAspect="1"/>
          </p:cNvGrpSpPr>
          <p:nvPr/>
        </p:nvGrpSpPr>
        <p:grpSpPr bwMode="auto">
          <a:xfrm>
            <a:off x="13207826" y="5577874"/>
            <a:ext cx="2117119" cy="2461741"/>
            <a:chOff x="266" y="17"/>
            <a:chExt cx="1843" cy="2143"/>
          </a:xfrm>
        </p:grpSpPr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266" y="1325"/>
              <a:ext cx="1843" cy="835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266" y="1325"/>
              <a:ext cx="1843" cy="835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989" y="726"/>
              <a:ext cx="397" cy="827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726" y="673"/>
              <a:ext cx="166" cy="242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1478" y="673"/>
              <a:ext cx="166" cy="242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911" y="1517"/>
              <a:ext cx="524" cy="643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731" y="1330"/>
              <a:ext cx="344" cy="830"/>
            </a:xfrm>
            <a:custGeom>
              <a:avLst/>
              <a:gdLst>
                <a:gd name="T0" fmla="*/ 258 w 344"/>
                <a:gd name="T1" fmla="*/ 0 h 830"/>
                <a:gd name="T2" fmla="*/ 258 w 344"/>
                <a:gd name="T3" fmla="*/ 90 h 830"/>
                <a:gd name="T4" fmla="*/ 344 w 344"/>
                <a:gd name="T5" fmla="*/ 830 h 830"/>
                <a:gd name="T6" fmla="*/ 197 w 344"/>
                <a:gd name="T7" fmla="*/ 830 h 830"/>
                <a:gd name="T8" fmla="*/ 33 w 344"/>
                <a:gd name="T9" fmla="*/ 500 h 830"/>
                <a:gd name="T10" fmla="*/ 190 w 344"/>
                <a:gd name="T11" fmla="*/ 398 h 830"/>
                <a:gd name="T12" fmla="*/ 0 w 344"/>
                <a:gd name="T13" fmla="*/ 308 h 830"/>
                <a:gd name="T14" fmla="*/ 173 w 344"/>
                <a:gd name="T15" fmla="*/ 38 h 830"/>
                <a:gd name="T16" fmla="*/ 258 w 344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30">
                  <a:moveTo>
                    <a:pt x="258" y="0"/>
                  </a:moveTo>
                  <a:lnTo>
                    <a:pt x="258" y="90"/>
                  </a:lnTo>
                  <a:lnTo>
                    <a:pt x="344" y="830"/>
                  </a:lnTo>
                  <a:lnTo>
                    <a:pt x="197" y="830"/>
                  </a:lnTo>
                  <a:lnTo>
                    <a:pt x="33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3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1298" y="1330"/>
              <a:ext cx="344" cy="830"/>
            </a:xfrm>
            <a:custGeom>
              <a:avLst/>
              <a:gdLst>
                <a:gd name="T0" fmla="*/ 88 w 344"/>
                <a:gd name="T1" fmla="*/ 0 h 830"/>
                <a:gd name="T2" fmla="*/ 88 w 344"/>
                <a:gd name="T3" fmla="*/ 90 h 830"/>
                <a:gd name="T4" fmla="*/ 0 w 344"/>
                <a:gd name="T5" fmla="*/ 830 h 830"/>
                <a:gd name="T6" fmla="*/ 147 w 344"/>
                <a:gd name="T7" fmla="*/ 830 h 830"/>
                <a:gd name="T8" fmla="*/ 310 w 344"/>
                <a:gd name="T9" fmla="*/ 500 h 830"/>
                <a:gd name="T10" fmla="*/ 154 w 344"/>
                <a:gd name="T11" fmla="*/ 398 h 830"/>
                <a:gd name="T12" fmla="*/ 344 w 344"/>
                <a:gd name="T13" fmla="*/ 308 h 830"/>
                <a:gd name="T14" fmla="*/ 189 w 344"/>
                <a:gd name="T15" fmla="*/ 47 h 830"/>
                <a:gd name="T16" fmla="*/ 88 w 344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30">
                  <a:moveTo>
                    <a:pt x="88" y="0"/>
                  </a:moveTo>
                  <a:lnTo>
                    <a:pt x="88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10" y="500"/>
                  </a:lnTo>
                  <a:lnTo>
                    <a:pt x="154" y="398"/>
                  </a:lnTo>
                  <a:lnTo>
                    <a:pt x="344" y="308"/>
                  </a:lnTo>
                  <a:lnTo>
                    <a:pt x="189" y="4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1101" y="1517"/>
              <a:ext cx="171" cy="166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1082" y="1683"/>
              <a:ext cx="211" cy="477"/>
            </a:xfrm>
            <a:custGeom>
              <a:avLst/>
              <a:gdLst>
                <a:gd name="T0" fmla="*/ 66 w 211"/>
                <a:gd name="T1" fmla="*/ 0 h 477"/>
                <a:gd name="T2" fmla="*/ 0 w 211"/>
                <a:gd name="T3" fmla="*/ 477 h 477"/>
                <a:gd name="T4" fmla="*/ 211 w 211"/>
                <a:gd name="T5" fmla="*/ 477 h 477"/>
                <a:gd name="T6" fmla="*/ 142 w 211"/>
                <a:gd name="T7" fmla="*/ 0 h 477"/>
                <a:gd name="T8" fmla="*/ 66 w 211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77">
                  <a:moveTo>
                    <a:pt x="66" y="0"/>
                  </a:moveTo>
                  <a:lnTo>
                    <a:pt x="0" y="477"/>
                  </a:lnTo>
                  <a:lnTo>
                    <a:pt x="211" y="477"/>
                  </a:lnTo>
                  <a:lnTo>
                    <a:pt x="14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1082" y="1683"/>
              <a:ext cx="211" cy="477"/>
            </a:xfrm>
            <a:custGeom>
              <a:avLst/>
              <a:gdLst>
                <a:gd name="T0" fmla="*/ 66 w 211"/>
                <a:gd name="T1" fmla="*/ 0 h 477"/>
                <a:gd name="T2" fmla="*/ 0 w 211"/>
                <a:gd name="T3" fmla="*/ 477 h 477"/>
                <a:gd name="T4" fmla="*/ 211 w 211"/>
                <a:gd name="T5" fmla="*/ 477 h 477"/>
                <a:gd name="T6" fmla="*/ 142 w 211"/>
                <a:gd name="T7" fmla="*/ 0 h 477"/>
                <a:gd name="T8" fmla="*/ 66 w 211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77">
                  <a:moveTo>
                    <a:pt x="66" y="0"/>
                  </a:moveTo>
                  <a:lnTo>
                    <a:pt x="0" y="477"/>
                  </a:lnTo>
                  <a:lnTo>
                    <a:pt x="211" y="477"/>
                  </a:lnTo>
                  <a:lnTo>
                    <a:pt x="142" y="0"/>
                  </a:lnTo>
                  <a:lnTo>
                    <a:pt x="6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970" y="1271"/>
              <a:ext cx="219" cy="417"/>
            </a:xfrm>
            <a:custGeom>
              <a:avLst/>
              <a:gdLst>
                <a:gd name="T0" fmla="*/ 19 w 219"/>
                <a:gd name="T1" fmla="*/ 0 h 417"/>
                <a:gd name="T2" fmla="*/ 0 w 219"/>
                <a:gd name="T3" fmla="*/ 66 h 417"/>
                <a:gd name="T4" fmla="*/ 50 w 219"/>
                <a:gd name="T5" fmla="*/ 417 h 417"/>
                <a:gd name="T6" fmla="*/ 219 w 219"/>
                <a:gd name="T7" fmla="*/ 246 h 417"/>
                <a:gd name="T8" fmla="*/ 19 w 219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17">
                  <a:moveTo>
                    <a:pt x="19" y="0"/>
                  </a:moveTo>
                  <a:lnTo>
                    <a:pt x="0" y="66"/>
                  </a:lnTo>
                  <a:lnTo>
                    <a:pt x="50" y="417"/>
                  </a:lnTo>
                  <a:lnTo>
                    <a:pt x="219" y="24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970" y="1271"/>
              <a:ext cx="219" cy="417"/>
            </a:xfrm>
            <a:custGeom>
              <a:avLst/>
              <a:gdLst>
                <a:gd name="T0" fmla="*/ 19 w 219"/>
                <a:gd name="T1" fmla="*/ 0 h 417"/>
                <a:gd name="T2" fmla="*/ 0 w 219"/>
                <a:gd name="T3" fmla="*/ 66 h 417"/>
                <a:gd name="T4" fmla="*/ 50 w 219"/>
                <a:gd name="T5" fmla="*/ 417 h 417"/>
                <a:gd name="T6" fmla="*/ 219 w 219"/>
                <a:gd name="T7" fmla="*/ 246 h 417"/>
                <a:gd name="T8" fmla="*/ 19 w 219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17">
                  <a:moveTo>
                    <a:pt x="19" y="0"/>
                  </a:moveTo>
                  <a:lnTo>
                    <a:pt x="0" y="66"/>
                  </a:lnTo>
                  <a:lnTo>
                    <a:pt x="50" y="417"/>
                  </a:lnTo>
                  <a:lnTo>
                    <a:pt x="219" y="246"/>
                  </a:lnTo>
                  <a:lnTo>
                    <a:pt x="1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989" y="1188"/>
              <a:ext cx="397" cy="137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579" y="159"/>
              <a:ext cx="1217" cy="1121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7" name="Freeform 64"/>
            <p:cNvSpPr>
              <a:spLocks noEditPoints="1"/>
            </p:cNvSpPr>
            <p:nvPr/>
          </p:nvSpPr>
          <p:spPr bwMode="auto">
            <a:xfrm>
              <a:off x="721" y="17"/>
              <a:ext cx="959" cy="86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1189" y="1271"/>
              <a:ext cx="208" cy="419"/>
            </a:xfrm>
            <a:custGeom>
              <a:avLst/>
              <a:gdLst>
                <a:gd name="T0" fmla="*/ 197 w 208"/>
                <a:gd name="T1" fmla="*/ 0 h 419"/>
                <a:gd name="T2" fmla="*/ 208 w 208"/>
                <a:gd name="T3" fmla="*/ 66 h 419"/>
                <a:gd name="T4" fmla="*/ 163 w 208"/>
                <a:gd name="T5" fmla="*/ 419 h 419"/>
                <a:gd name="T6" fmla="*/ 0 w 208"/>
                <a:gd name="T7" fmla="*/ 246 h 419"/>
                <a:gd name="T8" fmla="*/ 197 w 208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19">
                  <a:moveTo>
                    <a:pt x="197" y="0"/>
                  </a:moveTo>
                  <a:lnTo>
                    <a:pt x="208" y="66"/>
                  </a:lnTo>
                  <a:lnTo>
                    <a:pt x="163" y="419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1189" y="1271"/>
              <a:ext cx="208" cy="419"/>
            </a:xfrm>
            <a:custGeom>
              <a:avLst/>
              <a:gdLst>
                <a:gd name="T0" fmla="*/ 197 w 208"/>
                <a:gd name="T1" fmla="*/ 0 h 419"/>
                <a:gd name="T2" fmla="*/ 208 w 208"/>
                <a:gd name="T3" fmla="*/ 66 h 419"/>
                <a:gd name="T4" fmla="*/ 163 w 208"/>
                <a:gd name="T5" fmla="*/ 419 h 419"/>
                <a:gd name="T6" fmla="*/ 0 w 208"/>
                <a:gd name="T7" fmla="*/ 246 h 419"/>
                <a:gd name="T8" fmla="*/ 197 w 208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19">
                  <a:moveTo>
                    <a:pt x="197" y="0"/>
                  </a:moveTo>
                  <a:lnTo>
                    <a:pt x="208" y="66"/>
                  </a:lnTo>
                  <a:lnTo>
                    <a:pt x="163" y="419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989" y="1266"/>
              <a:ext cx="397" cy="251"/>
            </a:xfrm>
            <a:custGeom>
              <a:avLst/>
              <a:gdLst>
                <a:gd name="T0" fmla="*/ 397 w 397"/>
                <a:gd name="T1" fmla="*/ 0 h 251"/>
                <a:gd name="T2" fmla="*/ 200 w 397"/>
                <a:gd name="T3" fmla="*/ 244 h 251"/>
                <a:gd name="T4" fmla="*/ 0 w 397"/>
                <a:gd name="T5" fmla="*/ 0 h 251"/>
                <a:gd name="T6" fmla="*/ 0 w 397"/>
                <a:gd name="T7" fmla="*/ 5 h 251"/>
                <a:gd name="T8" fmla="*/ 200 w 397"/>
                <a:gd name="T9" fmla="*/ 251 h 251"/>
                <a:gd name="T10" fmla="*/ 397 w 397"/>
                <a:gd name="T11" fmla="*/ 5 h 251"/>
                <a:gd name="T12" fmla="*/ 397 w 397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51">
                  <a:moveTo>
                    <a:pt x="397" y="0"/>
                  </a:moveTo>
                  <a:lnTo>
                    <a:pt x="200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200" y="251"/>
                  </a:lnTo>
                  <a:lnTo>
                    <a:pt x="397" y="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E9BB9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989" y="1266"/>
              <a:ext cx="397" cy="251"/>
            </a:xfrm>
            <a:custGeom>
              <a:avLst/>
              <a:gdLst>
                <a:gd name="T0" fmla="*/ 397 w 397"/>
                <a:gd name="T1" fmla="*/ 0 h 251"/>
                <a:gd name="T2" fmla="*/ 200 w 397"/>
                <a:gd name="T3" fmla="*/ 244 h 251"/>
                <a:gd name="T4" fmla="*/ 0 w 397"/>
                <a:gd name="T5" fmla="*/ 0 h 251"/>
                <a:gd name="T6" fmla="*/ 0 w 397"/>
                <a:gd name="T7" fmla="*/ 5 h 251"/>
                <a:gd name="T8" fmla="*/ 200 w 397"/>
                <a:gd name="T9" fmla="*/ 251 h 251"/>
                <a:gd name="T10" fmla="*/ 397 w 397"/>
                <a:gd name="T11" fmla="*/ 5 h 251"/>
                <a:gd name="T12" fmla="*/ 397 w 397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251">
                  <a:moveTo>
                    <a:pt x="397" y="0"/>
                  </a:moveTo>
                  <a:lnTo>
                    <a:pt x="200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200" y="251"/>
                  </a:lnTo>
                  <a:lnTo>
                    <a:pt x="397" y="5"/>
                  </a:lnTo>
                  <a:lnTo>
                    <a:pt x="39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52" name="Freeform 69"/>
            <p:cNvSpPr>
              <a:spLocks noEditPoints="1"/>
            </p:cNvSpPr>
            <p:nvPr/>
          </p:nvSpPr>
          <p:spPr bwMode="auto">
            <a:xfrm>
              <a:off x="1148" y="1683"/>
              <a:ext cx="76" cy="2"/>
            </a:xfrm>
            <a:custGeom>
              <a:avLst/>
              <a:gdLst>
                <a:gd name="T0" fmla="*/ 0 w 76"/>
                <a:gd name="T1" fmla="*/ 0 h 2"/>
                <a:gd name="T2" fmla="*/ 0 w 76"/>
                <a:gd name="T3" fmla="*/ 2 h 2"/>
                <a:gd name="T4" fmla="*/ 0 w 76"/>
                <a:gd name="T5" fmla="*/ 2 h 2"/>
                <a:gd name="T6" fmla="*/ 0 w 76"/>
                <a:gd name="T7" fmla="*/ 0 h 2"/>
                <a:gd name="T8" fmla="*/ 76 w 76"/>
                <a:gd name="T9" fmla="*/ 0 h 2"/>
                <a:gd name="T10" fmla="*/ 76 w 76"/>
                <a:gd name="T11" fmla="*/ 0 h 2"/>
                <a:gd name="T12" fmla="*/ 76 w 76"/>
                <a:gd name="T13" fmla="*/ 2 h 2"/>
                <a:gd name="T14" fmla="*/ 76 w 76"/>
                <a:gd name="T15" fmla="*/ 2 h 2"/>
                <a:gd name="T16" fmla="*/ 76 w 7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76" y="0"/>
                  </a:moveTo>
                  <a:lnTo>
                    <a:pt x="76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8FA7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53" name="Freeform 70"/>
            <p:cNvSpPr>
              <a:spLocks noEditPoints="1"/>
            </p:cNvSpPr>
            <p:nvPr/>
          </p:nvSpPr>
          <p:spPr bwMode="auto">
            <a:xfrm>
              <a:off x="1148" y="1683"/>
              <a:ext cx="76" cy="2"/>
            </a:xfrm>
            <a:custGeom>
              <a:avLst/>
              <a:gdLst>
                <a:gd name="T0" fmla="*/ 0 w 76"/>
                <a:gd name="T1" fmla="*/ 0 h 2"/>
                <a:gd name="T2" fmla="*/ 0 w 76"/>
                <a:gd name="T3" fmla="*/ 2 h 2"/>
                <a:gd name="T4" fmla="*/ 0 w 76"/>
                <a:gd name="T5" fmla="*/ 2 h 2"/>
                <a:gd name="T6" fmla="*/ 0 w 76"/>
                <a:gd name="T7" fmla="*/ 0 h 2"/>
                <a:gd name="T8" fmla="*/ 76 w 76"/>
                <a:gd name="T9" fmla="*/ 0 h 2"/>
                <a:gd name="T10" fmla="*/ 76 w 76"/>
                <a:gd name="T11" fmla="*/ 0 h 2"/>
                <a:gd name="T12" fmla="*/ 76 w 76"/>
                <a:gd name="T13" fmla="*/ 2 h 2"/>
                <a:gd name="T14" fmla="*/ 76 w 76"/>
                <a:gd name="T15" fmla="*/ 2 h 2"/>
                <a:gd name="T16" fmla="*/ 76 w 7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76" y="0"/>
                  </a:moveTo>
                  <a:lnTo>
                    <a:pt x="76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54" name="Rectangle 71"/>
            <p:cNvSpPr>
              <a:spLocks noChangeArrowheads="1"/>
            </p:cNvSpPr>
            <p:nvPr/>
          </p:nvSpPr>
          <p:spPr bwMode="auto">
            <a:xfrm>
              <a:off x="1148" y="1683"/>
              <a:ext cx="76" cy="2"/>
            </a:xfrm>
            <a:prstGeom prst="rect">
              <a:avLst/>
            </a:prstGeom>
            <a:solidFill>
              <a:srgbClr val="2497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55" name="Rectangle 72"/>
            <p:cNvSpPr>
              <a:spLocks noChangeArrowheads="1"/>
            </p:cNvSpPr>
            <p:nvPr/>
          </p:nvSpPr>
          <p:spPr bwMode="auto">
            <a:xfrm>
              <a:off x="1148" y="1683"/>
              <a:ext cx="76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</p:grpSp>
      <p:grpSp>
        <p:nvGrpSpPr>
          <p:cNvPr id="56" name="Group 4"/>
          <p:cNvGrpSpPr>
            <a:grpSpLocks noChangeAspect="1"/>
          </p:cNvGrpSpPr>
          <p:nvPr/>
        </p:nvGrpSpPr>
        <p:grpSpPr bwMode="auto">
          <a:xfrm>
            <a:off x="13239547" y="8458792"/>
            <a:ext cx="2053673" cy="2262785"/>
            <a:chOff x="1959" y="618"/>
            <a:chExt cx="658" cy="725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2101" y="618"/>
              <a:ext cx="384" cy="535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1959" y="1096"/>
              <a:ext cx="658" cy="247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2222" y="1096"/>
              <a:ext cx="133" cy="247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2222" y="875"/>
              <a:ext cx="133" cy="318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2411" y="880"/>
              <a:ext cx="67" cy="99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B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2098" y="880"/>
              <a:ext cx="68" cy="99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B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2222" y="1043"/>
              <a:ext cx="133" cy="45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auto">
            <a:xfrm>
              <a:off x="2107" y="672"/>
              <a:ext cx="363" cy="402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2083" y="660"/>
              <a:ext cx="384" cy="277"/>
            </a:xfrm>
            <a:custGeom>
              <a:avLst/>
              <a:gdLst>
                <a:gd name="T0" fmla="*/ 259 w 430"/>
                <a:gd name="T1" fmla="*/ 148 h 310"/>
                <a:gd name="T2" fmla="*/ 357 w 430"/>
                <a:gd name="T3" fmla="*/ 226 h 310"/>
                <a:gd name="T4" fmla="*/ 387 w 430"/>
                <a:gd name="T5" fmla="*/ 301 h 310"/>
                <a:gd name="T6" fmla="*/ 411 w 430"/>
                <a:gd name="T7" fmla="*/ 145 h 310"/>
                <a:gd name="T8" fmla="*/ 257 w 430"/>
                <a:gd name="T9" fmla="*/ 4 h 310"/>
                <a:gd name="T10" fmla="*/ 104 w 430"/>
                <a:gd name="T11" fmla="*/ 47 h 310"/>
                <a:gd name="T12" fmla="*/ 63 w 430"/>
                <a:gd name="T13" fmla="*/ 310 h 310"/>
                <a:gd name="T14" fmla="*/ 148 w 430"/>
                <a:gd name="T15" fmla="*/ 105 h 310"/>
                <a:gd name="T16" fmla="*/ 259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259" y="148"/>
                  </a:moveTo>
                  <a:cubicBezTo>
                    <a:pt x="295" y="223"/>
                    <a:pt x="310" y="246"/>
                    <a:pt x="357" y="226"/>
                  </a:cubicBezTo>
                  <a:cubicBezTo>
                    <a:pt x="405" y="206"/>
                    <a:pt x="396" y="262"/>
                    <a:pt x="387" y="301"/>
                  </a:cubicBezTo>
                  <a:cubicBezTo>
                    <a:pt x="430" y="248"/>
                    <a:pt x="425" y="197"/>
                    <a:pt x="411" y="145"/>
                  </a:cubicBezTo>
                  <a:cubicBezTo>
                    <a:pt x="397" y="88"/>
                    <a:pt x="325" y="2"/>
                    <a:pt x="257" y="4"/>
                  </a:cubicBezTo>
                  <a:cubicBezTo>
                    <a:pt x="220" y="0"/>
                    <a:pt x="164" y="5"/>
                    <a:pt x="104" y="47"/>
                  </a:cubicBezTo>
                  <a:cubicBezTo>
                    <a:pt x="0" y="122"/>
                    <a:pt x="35" y="290"/>
                    <a:pt x="63" y="310"/>
                  </a:cubicBezTo>
                  <a:cubicBezTo>
                    <a:pt x="36" y="155"/>
                    <a:pt x="102" y="186"/>
                    <a:pt x="148" y="105"/>
                  </a:cubicBezTo>
                  <a:cubicBezTo>
                    <a:pt x="163" y="69"/>
                    <a:pt x="221" y="67"/>
                    <a:pt x="259" y="1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2124" y="1102"/>
              <a:ext cx="131" cy="241"/>
            </a:xfrm>
            <a:custGeom>
              <a:avLst/>
              <a:gdLst>
                <a:gd name="T0" fmla="*/ 131 w 131"/>
                <a:gd name="T1" fmla="*/ 240 h 241"/>
                <a:gd name="T2" fmla="*/ 74 w 131"/>
                <a:gd name="T3" fmla="*/ 240 h 241"/>
                <a:gd name="T4" fmla="*/ 71 w 131"/>
                <a:gd name="T5" fmla="*/ 241 h 241"/>
                <a:gd name="T6" fmla="*/ 14 w 131"/>
                <a:gd name="T7" fmla="*/ 188 h 241"/>
                <a:gd name="T8" fmla="*/ 72 w 131"/>
                <a:gd name="T9" fmla="*/ 149 h 241"/>
                <a:gd name="T10" fmla="*/ 0 w 131"/>
                <a:gd name="T11" fmla="*/ 116 h 241"/>
                <a:gd name="T12" fmla="*/ 48 w 131"/>
                <a:gd name="T13" fmla="*/ 43 h 241"/>
                <a:gd name="T14" fmla="*/ 66 w 131"/>
                <a:gd name="T15" fmla="*/ 14 h 241"/>
                <a:gd name="T16" fmla="*/ 98 w 131"/>
                <a:gd name="T17" fmla="*/ 0 h 241"/>
                <a:gd name="T18" fmla="*/ 98 w 131"/>
                <a:gd name="T19" fmla="*/ 34 h 241"/>
                <a:gd name="T20" fmla="*/ 130 w 131"/>
                <a:gd name="T21" fmla="*/ 241 h 241"/>
                <a:gd name="T22" fmla="*/ 131 w 131"/>
                <a:gd name="T23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41">
                  <a:moveTo>
                    <a:pt x="131" y="240"/>
                  </a:moveTo>
                  <a:lnTo>
                    <a:pt x="74" y="240"/>
                  </a:lnTo>
                  <a:lnTo>
                    <a:pt x="71" y="241"/>
                  </a:lnTo>
                  <a:lnTo>
                    <a:pt x="14" y="188"/>
                  </a:lnTo>
                  <a:lnTo>
                    <a:pt x="72" y="149"/>
                  </a:lnTo>
                  <a:lnTo>
                    <a:pt x="0" y="116"/>
                  </a:lnTo>
                  <a:lnTo>
                    <a:pt x="48" y="43"/>
                  </a:lnTo>
                  <a:lnTo>
                    <a:pt x="66" y="14"/>
                  </a:lnTo>
                  <a:lnTo>
                    <a:pt x="98" y="0"/>
                  </a:lnTo>
                  <a:lnTo>
                    <a:pt x="98" y="34"/>
                  </a:lnTo>
                  <a:lnTo>
                    <a:pt x="130" y="241"/>
                  </a:lnTo>
                  <a:lnTo>
                    <a:pt x="131" y="24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2322" y="1100"/>
              <a:ext cx="129" cy="243"/>
            </a:xfrm>
            <a:custGeom>
              <a:avLst/>
              <a:gdLst>
                <a:gd name="T0" fmla="*/ 58 w 129"/>
                <a:gd name="T1" fmla="*/ 149 h 243"/>
                <a:gd name="T2" fmla="*/ 117 w 129"/>
                <a:gd name="T3" fmla="*/ 188 h 243"/>
                <a:gd name="T4" fmla="*/ 58 w 129"/>
                <a:gd name="T5" fmla="*/ 243 h 243"/>
                <a:gd name="T6" fmla="*/ 55 w 129"/>
                <a:gd name="T7" fmla="*/ 242 h 243"/>
                <a:gd name="T8" fmla="*/ 0 w 129"/>
                <a:gd name="T9" fmla="*/ 242 h 243"/>
                <a:gd name="T10" fmla="*/ 0 w 129"/>
                <a:gd name="T11" fmla="*/ 243 h 243"/>
                <a:gd name="T12" fmla="*/ 33 w 129"/>
                <a:gd name="T13" fmla="*/ 33 h 243"/>
                <a:gd name="T14" fmla="*/ 33 w 129"/>
                <a:gd name="T15" fmla="*/ 0 h 243"/>
                <a:gd name="T16" fmla="*/ 71 w 129"/>
                <a:gd name="T17" fmla="*/ 17 h 243"/>
                <a:gd name="T18" fmla="*/ 88 w 129"/>
                <a:gd name="T19" fmla="*/ 46 h 243"/>
                <a:gd name="T20" fmla="*/ 129 w 129"/>
                <a:gd name="T21" fmla="*/ 115 h 243"/>
                <a:gd name="T22" fmla="*/ 58 w 129"/>
                <a:gd name="T23" fmla="*/ 14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243">
                  <a:moveTo>
                    <a:pt x="58" y="149"/>
                  </a:moveTo>
                  <a:lnTo>
                    <a:pt x="117" y="188"/>
                  </a:lnTo>
                  <a:lnTo>
                    <a:pt x="58" y="243"/>
                  </a:lnTo>
                  <a:lnTo>
                    <a:pt x="55" y="242"/>
                  </a:lnTo>
                  <a:lnTo>
                    <a:pt x="0" y="242"/>
                  </a:lnTo>
                  <a:lnTo>
                    <a:pt x="0" y="243"/>
                  </a:lnTo>
                  <a:lnTo>
                    <a:pt x="33" y="33"/>
                  </a:lnTo>
                  <a:lnTo>
                    <a:pt x="33" y="0"/>
                  </a:lnTo>
                  <a:lnTo>
                    <a:pt x="71" y="17"/>
                  </a:lnTo>
                  <a:lnTo>
                    <a:pt x="88" y="46"/>
                  </a:lnTo>
                  <a:lnTo>
                    <a:pt x="129" y="115"/>
                  </a:lnTo>
                  <a:lnTo>
                    <a:pt x="58" y="149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</p:grpSp>
      <p:grpSp>
        <p:nvGrpSpPr>
          <p:cNvPr id="68" name="Group 18"/>
          <p:cNvGrpSpPr>
            <a:grpSpLocks noChangeAspect="1"/>
          </p:cNvGrpSpPr>
          <p:nvPr/>
        </p:nvGrpSpPr>
        <p:grpSpPr bwMode="auto">
          <a:xfrm>
            <a:off x="13292907" y="11140753"/>
            <a:ext cx="1946953" cy="2231281"/>
            <a:chOff x="548" y="229"/>
            <a:chExt cx="1842" cy="2111"/>
          </a:xfrm>
        </p:grpSpPr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548" y="1504"/>
              <a:ext cx="1842" cy="836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548" y="1504"/>
              <a:ext cx="1842" cy="836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1271" y="907"/>
              <a:ext cx="396" cy="82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1011" y="854"/>
              <a:ext cx="166" cy="242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1762" y="854"/>
              <a:ext cx="166" cy="242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1196" y="1698"/>
              <a:ext cx="521" cy="642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1013" y="1511"/>
              <a:ext cx="346" cy="829"/>
            </a:xfrm>
            <a:custGeom>
              <a:avLst/>
              <a:gdLst>
                <a:gd name="T0" fmla="*/ 258 w 346"/>
                <a:gd name="T1" fmla="*/ 0 h 829"/>
                <a:gd name="T2" fmla="*/ 258 w 346"/>
                <a:gd name="T3" fmla="*/ 90 h 829"/>
                <a:gd name="T4" fmla="*/ 346 w 346"/>
                <a:gd name="T5" fmla="*/ 829 h 829"/>
                <a:gd name="T6" fmla="*/ 197 w 346"/>
                <a:gd name="T7" fmla="*/ 829 h 829"/>
                <a:gd name="T8" fmla="*/ 36 w 346"/>
                <a:gd name="T9" fmla="*/ 500 h 829"/>
                <a:gd name="T10" fmla="*/ 190 w 346"/>
                <a:gd name="T11" fmla="*/ 396 h 829"/>
                <a:gd name="T12" fmla="*/ 0 w 346"/>
                <a:gd name="T13" fmla="*/ 308 h 829"/>
                <a:gd name="T14" fmla="*/ 175 w 346"/>
                <a:gd name="T15" fmla="*/ 38 h 829"/>
                <a:gd name="T16" fmla="*/ 258 w 346"/>
                <a:gd name="T1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29">
                  <a:moveTo>
                    <a:pt x="258" y="0"/>
                  </a:moveTo>
                  <a:lnTo>
                    <a:pt x="258" y="90"/>
                  </a:lnTo>
                  <a:lnTo>
                    <a:pt x="346" y="829"/>
                  </a:lnTo>
                  <a:lnTo>
                    <a:pt x="197" y="829"/>
                  </a:lnTo>
                  <a:lnTo>
                    <a:pt x="36" y="500"/>
                  </a:lnTo>
                  <a:lnTo>
                    <a:pt x="190" y="396"/>
                  </a:lnTo>
                  <a:lnTo>
                    <a:pt x="0" y="308"/>
                  </a:lnTo>
                  <a:lnTo>
                    <a:pt x="175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1582" y="1511"/>
              <a:ext cx="344" cy="829"/>
            </a:xfrm>
            <a:custGeom>
              <a:avLst/>
              <a:gdLst>
                <a:gd name="T0" fmla="*/ 85 w 344"/>
                <a:gd name="T1" fmla="*/ 0 h 829"/>
                <a:gd name="T2" fmla="*/ 85 w 344"/>
                <a:gd name="T3" fmla="*/ 90 h 829"/>
                <a:gd name="T4" fmla="*/ 0 w 344"/>
                <a:gd name="T5" fmla="*/ 829 h 829"/>
                <a:gd name="T6" fmla="*/ 147 w 344"/>
                <a:gd name="T7" fmla="*/ 829 h 829"/>
                <a:gd name="T8" fmla="*/ 308 w 344"/>
                <a:gd name="T9" fmla="*/ 500 h 829"/>
                <a:gd name="T10" fmla="*/ 154 w 344"/>
                <a:gd name="T11" fmla="*/ 396 h 829"/>
                <a:gd name="T12" fmla="*/ 344 w 344"/>
                <a:gd name="T13" fmla="*/ 308 h 829"/>
                <a:gd name="T14" fmla="*/ 190 w 344"/>
                <a:gd name="T15" fmla="*/ 45 h 829"/>
                <a:gd name="T16" fmla="*/ 85 w 344"/>
                <a:gd name="T17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29">
                  <a:moveTo>
                    <a:pt x="85" y="0"/>
                  </a:moveTo>
                  <a:lnTo>
                    <a:pt x="85" y="90"/>
                  </a:lnTo>
                  <a:lnTo>
                    <a:pt x="0" y="829"/>
                  </a:lnTo>
                  <a:lnTo>
                    <a:pt x="147" y="829"/>
                  </a:lnTo>
                  <a:lnTo>
                    <a:pt x="308" y="500"/>
                  </a:lnTo>
                  <a:lnTo>
                    <a:pt x="154" y="396"/>
                  </a:lnTo>
                  <a:lnTo>
                    <a:pt x="344" y="308"/>
                  </a:lnTo>
                  <a:lnTo>
                    <a:pt x="190" y="4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379" y="1698"/>
              <a:ext cx="171" cy="166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1359" y="1864"/>
              <a:ext cx="211" cy="476"/>
            </a:xfrm>
            <a:custGeom>
              <a:avLst/>
              <a:gdLst>
                <a:gd name="T0" fmla="*/ 69 w 211"/>
                <a:gd name="T1" fmla="*/ 0 h 476"/>
                <a:gd name="T2" fmla="*/ 0 w 211"/>
                <a:gd name="T3" fmla="*/ 476 h 476"/>
                <a:gd name="T4" fmla="*/ 211 w 211"/>
                <a:gd name="T5" fmla="*/ 476 h 476"/>
                <a:gd name="T6" fmla="*/ 142 w 211"/>
                <a:gd name="T7" fmla="*/ 0 h 476"/>
                <a:gd name="T8" fmla="*/ 69 w 211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76">
                  <a:moveTo>
                    <a:pt x="69" y="0"/>
                  </a:moveTo>
                  <a:lnTo>
                    <a:pt x="0" y="476"/>
                  </a:lnTo>
                  <a:lnTo>
                    <a:pt x="211" y="476"/>
                  </a:lnTo>
                  <a:lnTo>
                    <a:pt x="14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79" name="Freeform 29"/>
            <p:cNvSpPr>
              <a:spLocks/>
            </p:cNvSpPr>
            <p:nvPr/>
          </p:nvSpPr>
          <p:spPr bwMode="auto">
            <a:xfrm>
              <a:off x="1364" y="1864"/>
              <a:ext cx="211" cy="476"/>
            </a:xfrm>
            <a:custGeom>
              <a:avLst/>
              <a:gdLst>
                <a:gd name="T0" fmla="*/ 69 w 211"/>
                <a:gd name="T1" fmla="*/ 0 h 476"/>
                <a:gd name="T2" fmla="*/ 0 w 211"/>
                <a:gd name="T3" fmla="*/ 476 h 476"/>
                <a:gd name="T4" fmla="*/ 211 w 211"/>
                <a:gd name="T5" fmla="*/ 476 h 476"/>
                <a:gd name="T6" fmla="*/ 142 w 211"/>
                <a:gd name="T7" fmla="*/ 0 h 476"/>
                <a:gd name="T8" fmla="*/ 69 w 211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76">
                  <a:moveTo>
                    <a:pt x="69" y="0"/>
                  </a:moveTo>
                  <a:lnTo>
                    <a:pt x="0" y="476"/>
                  </a:lnTo>
                  <a:lnTo>
                    <a:pt x="211" y="476"/>
                  </a:lnTo>
                  <a:lnTo>
                    <a:pt x="142" y="0"/>
                  </a:lnTo>
                  <a:lnTo>
                    <a:pt x="6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1255" y="1452"/>
              <a:ext cx="216" cy="417"/>
            </a:xfrm>
            <a:custGeom>
              <a:avLst/>
              <a:gdLst>
                <a:gd name="T0" fmla="*/ 16 w 216"/>
                <a:gd name="T1" fmla="*/ 0 h 417"/>
                <a:gd name="T2" fmla="*/ 0 w 216"/>
                <a:gd name="T3" fmla="*/ 66 h 417"/>
                <a:gd name="T4" fmla="*/ 47 w 216"/>
                <a:gd name="T5" fmla="*/ 417 h 417"/>
                <a:gd name="T6" fmla="*/ 216 w 216"/>
                <a:gd name="T7" fmla="*/ 246 h 417"/>
                <a:gd name="T8" fmla="*/ 16 w 216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6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1255" y="1452"/>
              <a:ext cx="216" cy="417"/>
            </a:xfrm>
            <a:custGeom>
              <a:avLst/>
              <a:gdLst>
                <a:gd name="T0" fmla="*/ 16 w 216"/>
                <a:gd name="T1" fmla="*/ 0 h 417"/>
                <a:gd name="T2" fmla="*/ 0 w 216"/>
                <a:gd name="T3" fmla="*/ 66 h 417"/>
                <a:gd name="T4" fmla="*/ 47 w 216"/>
                <a:gd name="T5" fmla="*/ 417 h 417"/>
                <a:gd name="T6" fmla="*/ 216 w 216"/>
                <a:gd name="T7" fmla="*/ 246 h 417"/>
                <a:gd name="T8" fmla="*/ 16 w 216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6" y="246"/>
                  </a:lnTo>
                  <a:lnTo>
                    <a:pt x="1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1271" y="1369"/>
              <a:ext cx="396" cy="137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989" y="229"/>
              <a:ext cx="1013" cy="1007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861" y="340"/>
              <a:ext cx="1216" cy="1121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956" y="309"/>
              <a:ext cx="1022" cy="664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1167" y="546"/>
              <a:ext cx="387" cy="95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7" name="Freeform 37"/>
            <p:cNvSpPr>
              <a:spLocks noEditPoints="1"/>
            </p:cNvSpPr>
            <p:nvPr/>
          </p:nvSpPr>
          <p:spPr bwMode="auto">
            <a:xfrm>
              <a:off x="1101" y="845"/>
              <a:ext cx="747" cy="273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1471" y="1452"/>
              <a:ext cx="211" cy="419"/>
            </a:xfrm>
            <a:custGeom>
              <a:avLst/>
              <a:gdLst>
                <a:gd name="T0" fmla="*/ 196 w 211"/>
                <a:gd name="T1" fmla="*/ 0 h 419"/>
                <a:gd name="T2" fmla="*/ 211 w 211"/>
                <a:gd name="T3" fmla="*/ 66 h 419"/>
                <a:gd name="T4" fmla="*/ 166 w 211"/>
                <a:gd name="T5" fmla="*/ 419 h 419"/>
                <a:gd name="T6" fmla="*/ 0 w 211"/>
                <a:gd name="T7" fmla="*/ 246 h 419"/>
                <a:gd name="T8" fmla="*/ 196 w 211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19">
                  <a:moveTo>
                    <a:pt x="196" y="0"/>
                  </a:moveTo>
                  <a:lnTo>
                    <a:pt x="211" y="66"/>
                  </a:lnTo>
                  <a:lnTo>
                    <a:pt x="166" y="419"/>
                  </a:lnTo>
                  <a:lnTo>
                    <a:pt x="0" y="246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1471" y="1452"/>
              <a:ext cx="211" cy="419"/>
            </a:xfrm>
            <a:custGeom>
              <a:avLst/>
              <a:gdLst>
                <a:gd name="T0" fmla="*/ 196 w 211"/>
                <a:gd name="T1" fmla="*/ 0 h 419"/>
                <a:gd name="T2" fmla="*/ 211 w 211"/>
                <a:gd name="T3" fmla="*/ 66 h 419"/>
                <a:gd name="T4" fmla="*/ 166 w 211"/>
                <a:gd name="T5" fmla="*/ 419 h 419"/>
                <a:gd name="T6" fmla="*/ 0 w 211"/>
                <a:gd name="T7" fmla="*/ 246 h 419"/>
                <a:gd name="T8" fmla="*/ 196 w 211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19">
                  <a:moveTo>
                    <a:pt x="196" y="0"/>
                  </a:moveTo>
                  <a:lnTo>
                    <a:pt x="211" y="66"/>
                  </a:lnTo>
                  <a:lnTo>
                    <a:pt x="166" y="419"/>
                  </a:lnTo>
                  <a:lnTo>
                    <a:pt x="0" y="246"/>
                  </a:lnTo>
                  <a:lnTo>
                    <a:pt x="19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1271" y="1445"/>
              <a:ext cx="396" cy="253"/>
            </a:xfrm>
            <a:custGeom>
              <a:avLst/>
              <a:gdLst>
                <a:gd name="T0" fmla="*/ 396 w 396"/>
                <a:gd name="T1" fmla="*/ 0 h 253"/>
                <a:gd name="T2" fmla="*/ 200 w 396"/>
                <a:gd name="T3" fmla="*/ 246 h 253"/>
                <a:gd name="T4" fmla="*/ 0 w 396"/>
                <a:gd name="T5" fmla="*/ 0 h 253"/>
                <a:gd name="T6" fmla="*/ 0 w 396"/>
                <a:gd name="T7" fmla="*/ 7 h 253"/>
                <a:gd name="T8" fmla="*/ 200 w 396"/>
                <a:gd name="T9" fmla="*/ 253 h 253"/>
                <a:gd name="T10" fmla="*/ 396 w 396"/>
                <a:gd name="T11" fmla="*/ 7 h 253"/>
                <a:gd name="T12" fmla="*/ 396 w 396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3">
                  <a:moveTo>
                    <a:pt x="396" y="0"/>
                  </a:moveTo>
                  <a:lnTo>
                    <a:pt x="200" y="246"/>
                  </a:lnTo>
                  <a:lnTo>
                    <a:pt x="0" y="0"/>
                  </a:lnTo>
                  <a:lnTo>
                    <a:pt x="0" y="7"/>
                  </a:lnTo>
                  <a:lnTo>
                    <a:pt x="200" y="253"/>
                  </a:lnTo>
                  <a:lnTo>
                    <a:pt x="396" y="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91" name="Freeform 41"/>
            <p:cNvSpPr>
              <a:spLocks/>
            </p:cNvSpPr>
            <p:nvPr/>
          </p:nvSpPr>
          <p:spPr bwMode="auto">
            <a:xfrm>
              <a:off x="1271" y="1445"/>
              <a:ext cx="396" cy="253"/>
            </a:xfrm>
            <a:custGeom>
              <a:avLst/>
              <a:gdLst>
                <a:gd name="T0" fmla="*/ 396 w 396"/>
                <a:gd name="T1" fmla="*/ 0 h 253"/>
                <a:gd name="T2" fmla="*/ 200 w 396"/>
                <a:gd name="T3" fmla="*/ 246 h 253"/>
                <a:gd name="T4" fmla="*/ 0 w 396"/>
                <a:gd name="T5" fmla="*/ 0 h 253"/>
                <a:gd name="T6" fmla="*/ 0 w 396"/>
                <a:gd name="T7" fmla="*/ 7 h 253"/>
                <a:gd name="T8" fmla="*/ 200 w 396"/>
                <a:gd name="T9" fmla="*/ 253 h 253"/>
                <a:gd name="T10" fmla="*/ 396 w 396"/>
                <a:gd name="T11" fmla="*/ 7 h 253"/>
                <a:gd name="T12" fmla="*/ 396 w 396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3">
                  <a:moveTo>
                    <a:pt x="396" y="0"/>
                  </a:moveTo>
                  <a:lnTo>
                    <a:pt x="200" y="246"/>
                  </a:lnTo>
                  <a:lnTo>
                    <a:pt x="0" y="0"/>
                  </a:lnTo>
                  <a:lnTo>
                    <a:pt x="0" y="7"/>
                  </a:lnTo>
                  <a:lnTo>
                    <a:pt x="200" y="253"/>
                  </a:lnTo>
                  <a:lnTo>
                    <a:pt x="396" y="7"/>
                  </a:lnTo>
                  <a:lnTo>
                    <a:pt x="39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1506" y="1864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93" name="Freeform 43"/>
            <p:cNvSpPr>
              <a:spLocks/>
            </p:cNvSpPr>
            <p:nvPr/>
          </p:nvSpPr>
          <p:spPr bwMode="auto">
            <a:xfrm>
              <a:off x="1506" y="1864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94" name="Freeform 45"/>
            <p:cNvSpPr>
              <a:spLocks/>
            </p:cNvSpPr>
            <p:nvPr/>
          </p:nvSpPr>
          <p:spPr bwMode="auto">
            <a:xfrm>
              <a:off x="1433" y="1864"/>
              <a:ext cx="76" cy="2"/>
            </a:xfrm>
            <a:custGeom>
              <a:avLst/>
              <a:gdLst>
                <a:gd name="T0" fmla="*/ 73 w 76"/>
                <a:gd name="T1" fmla="*/ 0 h 2"/>
                <a:gd name="T2" fmla="*/ 0 w 76"/>
                <a:gd name="T3" fmla="*/ 0 h 2"/>
                <a:gd name="T4" fmla="*/ 0 w 76"/>
                <a:gd name="T5" fmla="*/ 2 h 2"/>
                <a:gd name="T6" fmla="*/ 76 w 76"/>
                <a:gd name="T7" fmla="*/ 2 h 2"/>
                <a:gd name="T8" fmla="*/ 73 w 7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">
                  <a:moveTo>
                    <a:pt x="7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6" y="2"/>
                  </a:lnTo>
                  <a:lnTo>
                    <a:pt x="7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</p:grpSp>
      <p:grpSp>
        <p:nvGrpSpPr>
          <p:cNvPr id="95" name="Group 75"/>
          <p:cNvGrpSpPr>
            <a:grpSpLocks noChangeAspect="1"/>
          </p:cNvGrpSpPr>
          <p:nvPr/>
        </p:nvGrpSpPr>
        <p:grpSpPr bwMode="auto">
          <a:xfrm>
            <a:off x="13270364" y="2840232"/>
            <a:ext cx="1992043" cy="2318466"/>
            <a:chOff x="217" y="14"/>
            <a:chExt cx="1843" cy="2145"/>
          </a:xfrm>
        </p:grpSpPr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217" y="1323"/>
              <a:ext cx="1843" cy="836"/>
            </a:xfrm>
            <a:custGeom>
              <a:avLst/>
              <a:gdLst>
                <a:gd name="T0" fmla="*/ 311 w 777"/>
                <a:gd name="T1" fmla="*/ 0 h 353"/>
                <a:gd name="T2" fmla="*/ 68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1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5"/>
                    <a:pt x="88" y="115"/>
                    <a:pt x="68" y="134"/>
                  </a:cubicBezTo>
                  <a:cubicBezTo>
                    <a:pt x="36" y="161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1"/>
                    <a:pt x="710" y="134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217" y="1323"/>
              <a:ext cx="1843" cy="836"/>
            </a:xfrm>
            <a:custGeom>
              <a:avLst/>
              <a:gdLst>
                <a:gd name="T0" fmla="*/ 311 w 777"/>
                <a:gd name="T1" fmla="*/ 0 h 353"/>
                <a:gd name="T2" fmla="*/ 68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1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5"/>
                    <a:pt x="88" y="115"/>
                    <a:pt x="68" y="134"/>
                  </a:cubicBezTo>
                  <a:cubicBezTo>
                    <a:pt x="36" y="161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1"/>
                    <a:pt x="710" y="134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940" y="723"/>
              <a:ext cx="397" cy="830"/>
            </a:xfrm>
            <a:custGeom>
              <a:avLst/>
              <a:gdLst>
                <a:gd name="T0" fmla="*/ 0 w 167"/>
                <a:gd name="T1" fmla="*/ 103 h 350"/>
                <a:gd name="T2" fmla="*/ 0 w 167"/>
                <a:gd name="T3" fmla="*/ 230 h 350"/>
                <a:gd name="T4" fmla="*/ 0 w 167"/>
                <a:gd name="T5" fmla="*/ 293 h 350"/>
                <a:gd name="T6" fmla="*/ 167 w 167"/>
                <a:gd name="T7" fmla="*/ 293 h 350"/>
                <a:gd name="T8" fmla="*/ 167 w 167"/>
                <a:gd name="T9" fmla="*/ 230 h 350"/>
                <a:gd name="T10" fmla="*/ 167 w 167"/>
                <a:gd name="T11" fmla="*/ 103 h 350"/>
                <a:gd name="T12" fmla="*/ 0 w 167"/>
                <a:gd name="T13" fmla="*/ 1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50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8"/>
                    <a:pt x="121" y="350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679" y="673"/>
              <a:ext cx="167" cy="240"/>
            </a:xfrm>
            <a:custGeom>
              <a:avLst/>
              <a:gdLst>
                <a:gd name="T0" fmla="*/ 20 w 70"/>
                <a:gd name="T1" fmla="*/ 4 h 101"/>
                <a:gd name="T2" fmla="*/ 62 w 70"/>
                <a:gd name="T3" fmla="*/ 42 h 101"/>
                <a:gd name="T4" fmla="*/ 50 w 70"/>
                <a:gd name="T5" fmla="*/ 96 h 101"/>
                <a:gd name="T6" fmla="*/ 9 w 70"/>
                <a:gd name="T7" fmla="*/ 59 h 101"/>
                <a:gd name="T8" fmla="*/ 20 w 70"/>
                <a:gd name="T9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1">
                  <a:moveTo>
                    <a:pt x="20" y="4"/>
                  </a:moveTo>
                  <a:cubicBezTo>
                    <a:pt x="35" y="0"/>
                    <a:pt x="53" y="16"/>
                    <a:pt x="62" y="42"/>
                  </a:cubicBezTo>
                  <a:cubicBezTo>
                    <a:pt x="70" y="67"/>
                    <a:pt x="65" y="92"/>
                    <a:pt x="50" y="96"/>
                  </a:cubicBezTo>
                  <a:cubicBezTo>
                    <a:pt x="36" y="101"/>
                    <a:pt x="17" y="85"/>
                    <a:pt x="9" y="59"/>
                  </a:cubicBezTo>
                  <a:cubicBezTo>
                    <a:pt x="0" y="34"/>
                    <a:pt x="5" y="9"/>
                    <a:pt x="20" y="4"/>
                  </a:cubicBezTo>
                  <a:close/>
                </a:path>
              </a:pathLst>
            </a:custGeom>
            <a:solidFill>
              <a:srgbClr val="F6D1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1431" y="673"/>
              <a:ext cx="167" cy="240"/>
            </a:xfrm>
            <a:custGeom>
              <a:avLst/>
              <a:gdLst>
                <a:gd name="T0" fmla="*/ 50 w 70"/>
                <a:gd name="T1" fmla="*/ 4 h 101"/>
                <a:gd name="T2" fmla="*/ 8 w 70"/>
                <a:gd name="T3" fmla="*/ 42 h 101"/>
                <a:gd name="T4" fmla="*/ 20 w 70"/>
                <a:gd name="T5" fmla="*/ 96 h 101"/>
                <a:gd name="T6" fmla="*/ 61 w 70"/>
                <a:gd name="T7" fmla="*/ 59 h 101"/>
                <a:gd name="T8" fmla="*/ 50 w 70"/>
                <a:gd name="T9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1">
                  <a:moveTo>
                    <a:pt x="50" y="4"/>
                  </a:moveTo>
                  <a:cubicBezTo>
                    <a:pt x="35" y="0"/>
                    <a:pt x="17" y="16"/>
                    <a:pt x="8" y="42"/>
                  </a:cubicBezTo>
                  <a:cubicBezTo>
                    <a:pt x="0" y="67"/>
                    <a:pt x="5" y="92"/>
                    <a:pt x="20" y="96"/>
                  </a:cubicBezTo>
                  <a:cubicBezTo>
                    <a:pt x="34" y="101"/>
                    <a:pt x="53" y="85"/>
                    <a:pt x="61" y="59"/>
                  </a:cubicBezTo>
                  <a:cubicBezTo>
                    <a:pt x="70" y="34"/>
                    <a:pt x="65" y="9"/>
                    <a:pt x="50" y="4"/>
                  </a:cubicBezTo>
                  <a:close/>
                </a:path>
              </a:pathLst>
            </a:custGeom>
            <a:solidFill>
              <a:srgbClr val="F6D1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940" y="1185"/>
              <a:ext cx="397" cy="140"/>
            </a:xfrm>
            <a:custGeom>
              <a:avLst/>
              <a:gdLst>
                <a:gd name="T0" fmla="*/ 0 w 167"/>
                <a:gd name="T1" fmla="*/ 0 h 59"/>
                <a:gd name="T2" fmla="*/ 0 w 167"/>
                <a:gd name="T3" fmla="*/ 6 h 59"/>
                <a:gd name="T4" fmla="*/ 84 w 167"/>
                <a:gd name="T5" fmla="*/ 59 h 59"/>
                <a:gd name="T6" fmla="*/ 86 w 167"/>
                <a:gd name="T7" fmla="*/ 59 h 59"/>
                <a:gd name="T8" fmla="*/ 167 w 167"/>
                <a:gd name="T9" fmla="*/ 10 h 59"/>
                <a:gd name="T10" fmla="*/ 167 w 167"/>
                <a:gd name="T11" fmla="*/ 0 h 59"/>
                <a:gd name="T12" fmla="*/ 0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7"/>
                    <a:pt x="84" y="59"/>
                  </a:cubicBezTo>
                  <a:cubicBezTo>
                    <a:pt x="84" y="59"/>
                    <a:pt x="85" y="59"/>
                    <a:pt x="86" y="59"/>
                  </a:cubicBezTo>
                  <a:cubicBezTo>
                    <a:pt x="126" y="59"/>
                    <a:pt x="167" y="10"/>
                    <a:pt x="167" y="1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32" y="157"/>
              <a:ext cx="1217" cy="1123"/>
            </a:xfrm>
            <a:custGeom>
              <a:avLst/>
              <a:gdLst>
                <a:gd name="T0" fmla="*/ 256 w 513"/>
                <a:gd name="T1" fmla="*/ 0 h 474"/>
                <a:gd name="T2" fmla="*/ 115 w 513"/>
                <a:gd name="T3" fmla="*/ 379 h 474"/>
                <a:gd name="T4" fmla="*/ 256 w 513"/>
                <a:gd name="T5" fmla="*/ 474 h 474"/>
                <a:gd name="T6" fmla="*/ 397 w 513"/>
                <a:gd name="T7" fmla="*/ 379 h 474"/>
                <a:gd name="T8" fmla="*/ 256 w 51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4">
                  <a:moveTo>
                    <a:pt x="256" y="0"/>
                  </a:moveTo>
                  <a:cubicBezTo>
                    <a:pt x="0" y="0"/>
                    <a:pt x="98" y="352"/>
                    <a:pt x="115" y="379"/>
                  </a:cubicBezTo>
                  <a:cubicBezTo>
                    <a:pt x="133" y="408"/>
                    <a:pt x="215" y="474"/>
                    <a:pt x="256" y="474"/>
                  </a:cubicBezTo>
                  <a:cubicBezTo>
                    <a:pt x="297" y="474"/>
                    <a:pt x="379" y="408"/>
                    <a:pt x="397" y="379"/>
                  </a:cubicBezTo>
                  <a:cubicBezTo>
                    <a:pt x="414" y="352"/>
                    <a:pt x="513" y="0"/>
                    <a:pt x="25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103" name="Freeform 83"/>
            <p:cNvSpPr>
              <a:spLocks noEditPoints="1"/>
            </p:cNvSpPr>
            <p:nvPr/>
          </p:nvSpPr>
          <p:spPr bwMode="auto">
            <a:xfrm>
              <a:off x="675" y="14"/>
              <a:ext cx="956" cy="863"/>
            </a:xfrm>
            <a:custGeom>
              <a:avLst/>
              <a:gdLst>
                <a:gd name="T0" fmla="*/ 311 w 403"/>
                <a:gd name="T1" fmla="*/ 69 h 364"/>
                <a:gd name="T2" fmla="*/ 50 w 403"/>
                <a:gd name="T3" fmla="*/ 98 h 364"/>
                <a:gd name="T4" fmla="*/ 30 w 403"/>
                <a:gd name="T5" fmla="*/ 358 h 364"/>
                <a:gd name="T6" fmla="*/ 30 w 403"/>
                <a:gd name="T7" fmla="*/ 358 h 364"/>
                <a:gd name="T8" fmla="*/ 30 w 403"/>
                <a:gd name="T9" fmla="*/ 360 h 364"/>
                <a:gd name="T10" fmla="*/ 32 w 403"/>
                <a:gd name="T11" fmla="*/ 363 h 364"/>
                <a:gd name="T12" fmla="*/ 37 w 403"/>
                <a:gd name="T13" fmla="*/ 363 h 364"/>
                <a:gd name="T14" fmla="*/ 37 w 403"/>
                <a:gd name="T15" fmla="*/ 361 h 364"/>
                <a:gd name="T16" fmla="*/ 37 w 403"/>
                <a:gd name="T17" fmla="*/ 340 h 364"/>
                <a:gd name="T18" fmla="*/ 32 w 403"/>
                <a:gd name="T19" fmla="*/ 307 h 364"/>
                <a:gd name="T20" fmla="*/ 77 w 403"/>
                <a:gd name="T21" fmla="*/ 184 h 364"/>
                <a:gd name="T22" fmla="*/ 85 w 403"/>
                <a:gd name="T23" fmla="*/ 172 h 364"/>
                <a:gd name="T24" fmla="*/ 96 w 403"/>
                <a:gd name="T25" fmla="*/ 159 h 364"/>
                <a:gd name="T26" fmla="*/ 103 w 403"/>
                <a:gd name="T27" fmla="*/ 155 h 364"/>
                <a:gd name="T28" fmla="*/ 242 w 403"/>
                <a:gd name="T29" fmla="*/ 176 h 364"/>
                <a:gd name="T30" fmla="*/ 279 w 403"/>
                <a:gd name="T31" fmla="*/ 152 h 364"/>
                <a:gd name="T32" fmla="*/ 310 w 403"/>
                <a:gd name="T33" fmla="*/ 177 h 364"/>
                <a:gd name="T34" fmla="*/ 359 w 403"/>
                <a:gd name="T35" fmla="*/ 316 h 364"/>
                <a:gd name="T36" fmla="*/ 355 w 403"/>
                <a:gd name="T37" fmla="*/ 340 h 364"/>
                <a:gd name="T38" fmla="*/ 355 w 403"/>
                <a:gd name="T39" fmla="*/ 361 h 364"/>
                <a:gd name="T40" fmla="*/ 356 w 403"/>
                <a:gd name="T41" fmla="*/ 363 h 364"/>
                <a:gd name="T42" fmla="*/ 361 w 403"/>
                <a:gd name="T43" fmla="*/ 363 h 364"/>
                <a:gd name="T44" fmla="*/ 363 w 403"/>
                <a:gd name="T45" fmla="*/ 360 h 364"/>
                <a:gd name="T46" fmla="*/ 364 w 403"/>
                <a:gd name="T47" fmla="*/ 351 h 364"/>
                <a:gd name="T48" fmla="*/ 365 w 403"/>
                <a:gd name="T49" fmla="*/ 339 h 364"/>
                <a:gd name="T50" fmla="*/ 311 w 403"/>
                <a:gd name="T51" fmla="*/ 69 h 364"/>
                <a:gd name="T52" fmla="*/ 180 w 403"/>
                <a:gd name="T53" fmla="*/ 136 h 364"/>
                <a:gd name="T54" fmla="*/ 175 w 403"/>
                <a:gd name="T55" fmla="*/ 134 h 364"/>
                <a:gd name="T56" fmla="*/ 182 w 403"/>
                <a:gd name="T57" fmla="*/ 136 h 364"/>
                <a:gd name="T58" fmla="*/ 180 w 403"/>
                <a:gd name="T59" fmla="*/ 13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3" h="364">
                  <a:moveTo>
                    <a:pt x="311" y="69"/>
                  </a:moveTo>
                  <a:cubicBezTo>
                    <a:pt x="224" y="0"/>
                    <a:pt x="91" y="41"/>
                    <a:pt x="50" y="98"/>
                  </a:cubicBezTo>
                  <a:cubicBezTo>
                    <a:pt x="0" y="169"/>
                    <a:pt x="18" y="277"/>
                    <a:pt x="30" y="358"/>
                  </a:cubicBezTo>
                  <a:cubicBezTo>
                    <a:pt x="30" y="358"/>
                    <a:pt x="30" y="358"/>
                    <a:pt x="30" y="358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0" y="361"/>
                    <a:pt x="32" y="363"/>
                    <a:pt x="32" y="363"/>
                  </a:cubicBezTo>
                  <a:cubicBezTo>
                    <a:pt x="32" y="364"/>
                    <a:pt x="36" y="363"/>
                    <a:pt x="37" y="363"/>
                  </a:cubicBezTo>
                  <a:cubicBezTo>
                    <a:pt x="37" y="362"/>
                    <a:pt x="37" y="362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6" y="329"/>
                    <a:pt x="34" y="318"/>
                    <a:pt x="32" y="307"/>
                  </a:cubicBezTo>
                  <a:cubicBezTo>
                    <a:pt x="40" y="256"/>
                    <a:pt x="64" y="245"/>
                    <a:pt x="77" y="184"/>
                  </a:cubicBezTo>
                  <a:cubicBezTo>
                    <a:pt x="80" y="179"/>
                    <a:pt x="82" y="176"/>
                    <a:pt x="85" y="172"/>
                  </a:cubicBezTo>
                  <a:cubicBezTo>
                    <a:pt x="89" y="167"/>
                    <a:pt x="92" y="163"/>
                    <a:pt x="96" y="159"/>
                  </a:cubicBezTo>
                  <a:cubicBezTo>
                    <a:pt x="99" y="158"/>
                    <a:pt x="101" y="156"/>
                    <a:pt x="103" y="155"/>
                  </a:cubicBezTo>
                  <a:cubicBezTo>
                    <a:pt x="149" y="138"/>
                    <a:pt x="198" y="158"/>
                    <a:pt x="242" y="176"/>
                  </a:cubicBezTo>
                  <a:cubicBezTo>
                    <a:pt x="258" y="183"/>
                    <a:pt x="261" y="153"/>
                    <a:pt x="279" y="152"/>
                  </a:cubicBezTo>
                  <a:cubicBezTo>
                    <a:pt x="287" y="151"/>
                    <a:pt x="304" y="178"/>
                    <a:pt x="310" y="177"/>
                  </a:cubicBezTo>
                  <a:cubicBezTo>
                    <a:pt x="376" y="169"/>
                    <a:pt x="349" y="269"/>
                    <a:pt x="359" y="316"/>
                  </a:cubicBezTo>
                  <a:cubicBezTo>
                    <a:pt x="358" y="324"/>
                    <a:pt x="356" y="332"/>
                    <a:pt x="355" y="340"/>
                  </a:cubicBezTo>
                  <a:cubicBezTo>
                    <a:pt x="355" y="340"/>
                    <a:pt x="355" y="354"/>
                    <a:pt x="355" y="361"/>
                  </a:cubicBezTo>
                  <a:cubicBezTo>
                    <a:pt x="355" y="362"/>
                    <a:pt x="356" y="362"/>
                    <a:pt x="356" y="363"/>
                  </a:cubicBezTo>
                  <a:cubicBezTo>
                    <a:pt x="357" y="363"/>
                    <a:pt x="360" y="364"/>
                    <a:pt x="361" y="363"/>
                  </a:cubicBezTo>
                  <a:cubicBezTo>
                    <a:pt x="361" y="363"/>
                    <a:pt x="362" y="361"/>
                    <a:pt x="363" y="360"/>
                  </a:cubicBezTo>
                  <a:cubicBezTo>
                    <a:pt x="363" y="357"/>
                    <a:pt x="363" y="354"/>
                    <a:pt x="364" y="351"/>
                  </a:cubicBezTo>
                  <a:cubicBezTo>
                    <a:pt x="364" y="347"/>
                    <a:pt x="365" y="343"/>
                    <a:pt x="365" y="339"/>
                  </a:cubicBezTo>
                  <a:cubicBezTo>
                    <a:pt x="379" y="288"/>
                    <a:pt x="403" y="90"/>
                    <a:pt x="311" y="69"/>
                  </a:cubicBezTo>
                  <a:close/>
                  <a:moveTo>
                    <a:pt x="180" y="136"/>
                  </a:moveTo>
                  <a:cubicBezTo>
                    <a:pt x="178" y="135"/>
                    <a:pt x="177" y="135"/>
                    <a:pt x="175" y="134"/>
                  </a:cubicBezTo>
                  <a:cubicBezTo>
                    <a:pt x="178" y="135"/>
                    <a:pt x="180" y="135"/>
                    <a:pt x="182" y="136"/>
                  </a:cubicBezTo>
                  <a:cubicBezTo>
                    <a:pt x="181" y="136"/>
                    <a:pt x="180" y="136"/>
                    <a:pt x="180" y="1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104" name="Rectangle 84"/>
            <p:cNvSpPr>
              <a:spLocks noChangeArrowheads="1"/>
            </p:cNvSpPr>
            <p:nvPr/>
          </p:nvSpPr>
          <p:spPr bwMode="auto">
            <a:xfrm>
              <a:off x="1102" y="1683"/>
              <a:ext cx="76" cy="2"/>
            </a:xfrm>
            <a:prstGeom prst="rect">
              <a:avLst/>
            </a:prstGeom>
            <a:solidFill>
              <a:srgbClr val="B532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105" name="Rectangle 85"/>
            <p:cNvSpPr>
              <a:spLocks noChangeArrowheads="1"/>
            </p:cNvSpPr>
            <p:nvPr/>
          </p:nvSpPr>
          <p:spPr bwMode="auto">
            <a:xfrm>
              <a:off x="1102" y="1683"/>
              <a:ext cx="76" cy="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492" y="109"/>
              <a:ext cx="902" cy="536"/>
            </a:xfrm>
            <a:custGeom>
              <a:avLst/>
              <a:gdLst>
                <a:gd name="T0" fmla="*/ 322 w 380"/>
                <a:gd name="T1" fmla="*/ 52 h 226"/>
                <a:gd name="T2" fmla="*/ 181 w 380"/>
                <a:gd name="T3" fmla="*/ 28 h 226"/>
                <a:gd name="T4" fmla="*/ 41 w 380"/>
                <a:gd name="T5" fmla="*/ 48 h 226"/>
                <a:gd name="T6" fmla="*/ 77 w 380"/>
                <a:gd name="T7" fmla="*/ 180 h 226"/>
                <a:gd name="T8" fmla="*/ 268 w 380"/>
                <a:gd name="T9" fmla="*/ 162 h 226"/>
                <a:gd name="T10" fmla="*/ 357 w 380"/>
                <a:gd name="T11" fmla="*/ 98 h 226"/>
                <a:gd name="T12" fmla="*/ 322 w 380"/>
                <a:gd name="T13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6">
                  <a:moveTo>
                    <a:pt x="322" y="52"/>
                  </a:moveTo>
                  <a:cubicBezTo>
                    <a:pt x="322" y="52"/>
                    <a:pt x="248" y="0"/>
                    <a:pt x="181" y="28"/>
                  </a:cubicBezTo>
                  <a:cubicBezTo>
                    <a:pt x="114" y="56"/>
                    <a:pt x="56" y="67"/>
                    <a:pt x="41" y="48"/>
                  </a:cubicBezTo>
                  <a:cubicBezTo>
                    <a:pt x="41" y="48"/>
                    <a:pt x="0" y="135"/>
                    <a:pt x="77" y="180"/>
                  </a:cubicBezTo>
                  <a:cubicBezTo>
                    <a:pt x="154" y="226"/>
                    <a:pt x="242" y="190"/>
                    <a:pt x="268" y="162"/>
                  </a:cubicBezTo>
                  <a:cubicBezTo>
                    <a:pt x="293" y="134"/>
                    <a:pt x="334" y="88"/>
                    <a:pt x="357" y="98"/>
                  </a:cubicBezTo>
                  <a:cubicBezTo>
                    <a:pt x="380" y="107"/>
                    <a:pt x="322" y="52"/>
                    <a:pt x="322" y="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/>
            </a:p>
          </p:txBody>
        </p:sp>
      </p:grpSp>
      <p:sp>
        <p:nvSpPr>
          <p:cNvPr id="115" name="Text Placeholder 92">
            <a:extLst>
              <a:ext uri="{FF2B5EF4-FFF2-40B4-BE49-F238E27FC236}">
                <a16:creationId xmlns:a16="http://schemas.microsoft.com/office/drawing/2014/main" id="{BC896DEF-FB4E-4D2F-8A10-6D2F721216E9}"/>
              </a:ext>
            </a:extLst>
          </p:cNvPr>
          <p:cNvSpPr txBox="1">
            <a:spLocks/>
          </p:cNvSpPr>
          <p:nvPr/>
        </p:nvSpPr>
        <p:spPr>
          <a:xfrm>
            <a:off x="1218883" y="1981200"/>
            <a:ext cx="14613299" cy="1016000"/>
          </a:xfrm>
          <a:prstGeom prst="rect">
            <a:avLst/>
          </a:prstGeom>
        </p:spPr>
        <p:txBody>
          <a:bodyPr/>
          <a:lstStyle>
            <a:lvl1pPr marL="0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18988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37972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56960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75946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4426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14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00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386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2" dirty="0">
                <a:solidFill>
                  <a:schemeClr val="accent5"/>
                </a:solidFill>
              </a:rPr>
              <a:t>La communication à tenir face aux 4 acteurs </a:t>
            </a:r>
          </a:p>
        </p:txBody>
      </p:sp>
      <p:sp>
        <p:nvSpPr>
          <p:cNvPr id="116" name="Title 91">
            <a:extLst>
              <a:ext uri="{FF2B5EF4-FFF2-40B4-BE49-F238E27FC236}">
                <a16:creationId xmlns:a16="http://schemas.microsoft.com/office/drawing/2014/main" id="{B83382B0-A346-4D68-BC31-4971470333D6}"/>
              </a:ext>
            </a:extLst>
          </p:cNvPr>
          <p:cNvSpPr txBox="1">
            <a:spLocks/>
          </p:cNvSpPr>
          <p:nvPr/>
        </p:nvSpPr>
        <p:spPr>
          <a:xfrm>
            <a:off x="1192757" y="575405"/>
            <a:ext cx="21939885" cy="14319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437974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465" dirty="0">
                <a:solidFill>
                  <a:schemeClr val="accent6"/>
                </a:solidFill>
              </a:rPr>
              <a:t>Définir la stratégie de changement</a:t>
            </a:r>
          </a:p>
        </p:txBody>
      </p:sp>
      <p:grpSp>
        <p:nvGrpSpPr>
          <p:cNvPr id="117" name="Group 60">
            <a:extLst>
              <a:ext uri="{FF2B5EF4-FFF2-40B4-BE49-F238E27FC236}">
                <a16:creationId xmlns:a16="http://schemas.microsoft.com/office/drawing/2014/main" id="{63BB6AA7-B849-4170-BF17-6F57402DE2E5}"/>
              </a:ext>
            </a:extLst>
          </p:cNvPr>
          <p:cNvGrpSpPr/>
          <p:nvPr/>
        </p:nvGrpSpPr>
        <p:grpSpPr>
          <a:xfrm>
            <a:off x="17493945" y="7041220"/>
            <a:ext cx="5239252" cy="6230488"/>
            <a:chOff x="9399609" y="-193407"/>
            <a:chExt cx="2619626" cy="3115244"/>
          </a:xfrm>
        </p:grpSpPr>
        <p:sp>
          <p:nvSpPr>
            <p:cNvPr id="118" name="TextBox 55">
              <a:extLst>
                <a:ext uri="{FF2B5EF4-FFF2-40B4-BE49-F238E27FC236}">
                  <a16:creationId xmlns:a16="http://schemas.microsoft.com/office/drawing/2014/main" id="{0403B528-53B9-4446-BBEA-3835DC9E1498}"/>
                </a:ext>
              </a:extLst>
            </p:cNvPr>
            <p:cNvSpPr txBox="1"/>
            <p:nvPr/>
          </p:nvSpPr>
          <p:spPr>
            <a:xfrm>
              <a:off x="9399609" y="-193407"/>
              <a:ext cx="2619626" cy="311524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4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Beaucoup d’alliés et peu d’opposants</a:t>
              </a:r>
            </a:p>
            <a:p>
              <a:endParaRPr lang="en-US" sz="4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Organiser une réunion avec l’ensemble des membres de l’équipe pour parler du projet</a:t>
              </a: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Compter sur le poids des alliés pour faire avancer la discussion</a:t>
              </a:r>
            </a:p>
          </p:txBody>
        </p:sp>
        <p:cxnSp>
          <p:nvCxnSpPr>
            <p:cNvPr id="119" name="Straight Connector 57">
              <a:extLst>
                <a:ext uri="{FF2B5EF4-FFF2-40B4-BE49-F238E27FC236}">
                  <a16:creationId xmlns:a16="http://schemas.microsoft.com/office/drawing/2014/main" id="{6C154CC1-9A4C-448B-8F02-A547C80B663B}"/>
                </a:ext>
              </a:extLst>
            </p:cNvPr>
            <p:cNvCxnSpPr/>
            <p:nvPr/>
          </p:nvCxnSpPr>
          <p:spPr>
            <a:xfrm>
              <a:off x="9407932" y="604364"/>
              <a:ext cx="1368152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60">
            <a:extLst>
              <a:ext uri="{FF2B5EF4-FFF2-40B4-BE49-F238E27FC236}">
                <a16:creationId xmlns:a16="http://schemas.microsoft.com/office/drawing/2014/main" id="{128B4B57-9C98-4D35-96D0-08188B695D47}"/>
              </a:ext>
            </a:extLst>
          </p:cNvPr>
          <p:cNvGrpSpPr/>
          <p:nvPr/>
        </p:nvGrpSpPr>
        <p:grpSpPr>
          <a:xfrm>
            <a:off x="17493945" y="1173835"/>
            <a:ext cx="5239252" cy="5147116"/>
            <a:chOff x="9399609" y="91106"/>
            <a:chExt cx="2619626" cy="2573558"/>
          </a:xfrm>
        </p:grpSpPr>
        <p:sp>
          <p:nvSpPr>
            <p:cNvPr id="108" name="TextBox 55">
              <a:extLst>
                <a:ext uri="{FF2B5EF4-FFF2-40B4-BE49-F238E27FC236}">
                  <a16:creationId xmlns:a16="http://schemas.microsoft.com/office/drawing/2014/main" id="{876DE5E8-4E0A-4BC1-9322-16A391B19D4F}"/>
                </a:ext>
              </a:extLst>
            </p:cNvPr>
            <p:cNvSpPr txBox="1"/>
            <p:nvPr/>
          </p:nvSpPr>
          <p:spPr>
            <a:xfrm>
              <a:off x="9399609" y="91106"/>
              <a:ext cx="2619626" cy="257355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4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Beaucoup d’opposants et peu d’alliés</a:t>
              </a:r>
            </a:p>
            <a:p>
              <a:endParaRPr lang="en-US" sz="4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Exclure l’idée d’une réunion commune</a:t>
              </a: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Privilégier une communication individuelle ou par petits groupes</a:t>
              </a:r>
            </a:p>
          </p:txBody>
        </p:sp>
        <p:cxnSp>
          <p:nvCxnSpPr>
            <p:cNvPr id="109" name="Straight Connector 57">
              <a:extLst>
                <a:ext uri="{FF2B5EF4-FFF2-40B4-BE49-F238E27FC236}">
                  <a16:creationId xmlns:a16="http://schemas.microsoft.com/office/drawing/2014/main" id="{219F4180-C671-4C63-A241-57197CD4BE96}"/>
                </a:ext>
              </a:extLst>
            </p:cNvPr>
            <p:cNvCxnSpPr/>
            <p:nvPr/>
          </p:nvCxnSpPr>
          <p:spPr>
            <a:xfrm>
              <a:off x="9407932" y="832968"/>
              <a:ext cx="1368152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0264125-973F-4CC6-969E-926220B5C532}"/>
              </a:ext>
            </a:extLst>
          </p:cNvPr>
          <p:cNvSpPr/>
          <p:nvPr/>
        </p:nvSpPr>
        <p:spPr>
          <a:xfrm rot="20498077">
            <a:off x="900852" y="4341926"/>
            <a:ext cx="2025677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0000" b="1" cap="none" spc="0" dirty="0">
                <a:ln/>
                <a:solidFill>
                  <a:schemeClr val="accent4"/>
                </a:solidFill>
                <a:effectLst/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41100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063625" y="3414568"/>
            <a:ext cx="12607640" cy="9234632"/>
            <a:chOff x="2942502" y="1676400"/>
            <a:chExt cx="6303820" cy="4617316"/>
          </a:xfrm>
        </p:grpSpPr>
        <p:grpSp>
          <p:nvGrpSpPr>
            <p:cNvPr id="28" name="Group 15"/>
            <p:cNvGrpSpPr/>
            <p:nvPr/>
          </p:nvGrpSpPr>
          <p:grpSpPr>
            <a:xfrm>
              <a:off x="2942502" y="1676400"/>
              <a:ext cx="6303820" cy="4617316"/>
              <a:chOff x="3013517" y="1831975"/>
              <a:chExt cx="6303820" cy="4617316"/>
            </a:xfrm>
          </p:grpSpPr>
          <p:grpSp>
            <p:nvGrpSpPr>
              <p:cNvPr id="32" name="Group 14"/>
              <p:cNvGrpSpPr/>
              <p:nvPr/>
            </p:nvGrpSpPr>
            <p:grpSpPr>
              <a:xfrm>
                <a:off x="4104852" y="1831975"/>
                <a:ext cx="4121150" cy="4094163"/>
                <a:chOff x="3960813" y="1831975"/>
                <a:chExt cx="4121150" cy="4094163"/>
              </a:xfrm>
            </p:grpSpPr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4368801" y="3532188"/>
                  <a:ext cx="1681163" cy="2265363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81" y="18"/>
                    </a:cxn>
                    <a:cxn ang="0">
                      <a:pos x="91" y="33"/>
                    </a:cxn>
                    <a:cxn ang="0">
                      <a:pos x="107" y="52"/>
                    </a:cxn>
                    <a:cxn ang="0">
                      <a:pos x="131" y="74"/>
                    </a:cxn>
                    <a:cxn ang="0">
                      <a:pos x="163" y="99"/>
                    </a:cxn>
                    <a:cxn ang="0">
                      <a:pos x="205" y="125"/>
                    </a:cxn>
                    <a:cxn ang="0">
                      <a:pos x="258" y="152"/>
                    </a:cxn>
                    <a:cxn ang="0">
                      <a:pos x="325" y="181"/>
                    </a:cxn>
                    <a:cxn ang="0">
                      <a:pos x="404" y="208"/>
                    </a:cxn>
                    <a:cxn ang="0">
                      <a:pos x="499" y="235"/>
                    </a:cxn>
                    <a:cxn ang="0">
                      <a:pos x="610" y="260"/>
                    </a:cxn>
                    <a:cxn ang="0">
                      <a:pos x="739" y="283"/>
                    </a:cxn>
                    <a:cxn ang="0">
                      <a:pos x="887" y="303"/>
                    </a:cxn>
                    <a:cxn ang="0">
                      <a:pos x="970" y="314"/>
                    </a:cxn>
                    <a:cxn ang="0">
                      <a:pos x="978" y="328"/>
                    </a:cxn>
                    <a:cxn ang="0">
                      <a:pos x="991" y="354"/>
                    </a:cxn>
                    <a:cxn ang="0">
                      <a:pos x="1007" y="393"/>
                    </a:cxn>
                    <a:cxn ang="0">
                      <a:pos x="1024" y="443"/>
                    </a:cxn>
                    <a:cxn ang="0">
                      <a:pos x="1040" y="502"/>
                    </a:cxn>
                    <a:cxn ang="0">
                      <a:pos x="1052" y="569"/>
                    </a:cxn>
                    <a:cxn ang="0">
                      <a:pos x="1058" y="645"/>
                    </a:cxn>
                    <a:cxn ang="0">
                      <a:pos x="1056" y="726"/>
                    </a:cxn>
                    <a:cxn ang="0">
                      <a:pos x="1049" y="801"/>
                    </a:cxn>
                    <a:cxn ang="0">
                      <a:pos x="1036" y="879"/>
                    </a:cxn>
                    <a:cxn ang="0">
                      <a:pos x="1018" y="958"/>
                    </a:cxn>
                    <a:cxn ang="0">
                      <a:pos x="996" y="1037"/>
                    </a:cxn>
                    <a:cxn ang="0">
                      <a:pos x="969" y="1112"/>
                    </a:cxn>
                    <a:cxn ang="0">
                      <a:pos x="938" y="1185"/>
                    </a:cxn>
                    <a:cxn ang="0">
                      <a:pos x="901" y="1251"/>
                    </a:cxn>
                    <a:cxn ang="0">
                      <a:pos x="859" y="1308"/>
                    </a:cxn>
                    <a:cxn ang="0">
                      <a:pos x="812" y="1357"/>
                    </a:cxn>
                    <a:cxn ang="0">
                      <a:pos x="761" y="1394"/>
                    </a:cxn>
                    <a:cxn ang="0">
                      <a:pos x="705" y="1418"/>
                    </a:cxn>
                    <a:cxn ang="0">
                      <a:pos x="642" y="1427"/>
                    </a:cxn>
                    <a:cxn ang="0">
                      <a:pos x="576" y="1419"/>
                    </a:cxn>
                    <a:cxn ang="0">
                      <a:pos x="481" y="1388"/>
                    </a:cxn>
                    <a:cxn ang="0">
                      <a:pos x="397" y="1343"/>
                    </a:cxn>
                    <a:cxn ang="0">
                      <a:pos x="321" y="1287"/>
                    </a:cxn>
                    <a:cxn ang="0">
                      <a:pos x="255" y="1220"/>
                    </a:cxn>
                    <a:cxn ang="0">
                      <a:pos x="196" y="1144"/>
                    </a:cxn>
                    <a:cxn ang="0">
                      <a:pos x="146" y="1061"/>
                    </a:cxn>
                    <a:cxn ang="0">
                      <a:pos x="104" y="971"/>
                    </a:cxn>
                    <a:cxn ang="0">
                      <a:pos x="70" y="878"/>
                    </a:cxn>
                    <a:cxn ang="0">
                      <a:pos x="42" y="780"/>
                    </a:cxn>
                    <a:cxn ang="0">
                      <a:pos x="22" y="681"/>
                    </a:cxn>
                    <a:cxn ang="0">
                      <a:pos x="8" y="582"/>
                    </a:cxn>
                    <a:cxn ang="0">
                      <a:pos x="1" y="484"/>
                    </a:cxn>
                    <a:cxn ang="0">
                      <a:pos x="0" y="388"/>
                    </a:cxn>
                    <a:cxn ang="0">
                      <a:pos x="4" y="297"/>
                    </a:cxn>
                    <a:cxn ang="0">
                      <a:pos x="14" y="211"/>
                    </a:cxn>
                    <a:cxn ang="0">
                      <a:pos x="29" y="132"/>
                    </a:cxn>
                    <a:cxn ang="0">
                      <a:pos x="48" y="61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1059" h="1427">
                      <a:moveTo>
                        <a:pt x="73" y="0"/>
                      </a:moveTo>
                      <a:lnTo>
                        <a:pt x="73" y="1"/>
                      </a:lnTo>
                      <a:lnTo>
                        <a:pt x="74" y="4"/>
                      </a:lnTo>
                      <a:lnTo>
                        <a:pt x="81" y="18"/>
                      </a:lnTo>
                      <a:lnTo>
                        <a:pt x="85" y="25"/>
                      </a:lnTo>
                      <a:lnTo>
                        <a:pt x="91" y="33"/>
                      </a:lnTo>
                      <a:lnTo>
                        <a:pt x="98" y="42"/>
                      </a:lnTo>
                      <a:lnTo>
                        <a:pt x="107" y="52"/>
                      </a:lnTo>
                      <a:lnTo>
                        <a:pt x="118" y="63"/>
                      </a:lnTo>
                      <a:lnTo>
                        <a:pt x="131" y="74"/>
                      </a:lnTo>
                      <a:lnTo>
                        <a:pt x="146" y="86"/>
                      </a:lnTo>
                      <a:lnTo>
                        <a:pt x="163" y="99"/>
                      </a:lnTo>
                      <a:lnTo>
                        <a:pt x="183" y="111"/>
                      </a:lnTo>
                      <a:lnTo>
                        <a:pt x="205" y="125"/>
                      </a:lnTo>
                      <a:lnTo>
                        <a:pt x="230" y="139"/>
                      </a:lnTo>
                      <a:lnTo>
                        <a:pt x="258" y="152"/>
                      </a:lnTo>
                      <a:lnTo>
                        <a:pt x="290" y="166"/>
                      </a:lnTo>
                      <a:lnTo>
                        <a:pt x="325" y="181"/>
                      </a:lnTo>
                      <a:lnTo>
                        <a:pt x="362" y="194"/>
                      </a:lnTo>
                      <a:lnTo>
                        <a:pt x="404" y="208"/>
                      </a:lnTo>
                      <a:lnTo>
                        <a:pt x="450" y="221"/>
                      </a:lnTo>
                      <a:lnTo>
                        <a:pt x="499" y="235"/>
                      </a:lnTo>
                      <a:lnTo>
                        <a:pt x="553" y="247"/>
                      </a:lnTo>
                      <a:lnTo>
                        <a:pt x="610" y="260"/>
                      </a:lnTo>
                      <a:lnTo>
                        <a:pt x="672" y="272"/>
                      </a:lnTo>
                      <a:lnTo>
                        <a:pt x="739" y="283"/>
                      </a:lnTo>
                      <a:lnTo>
                        <a:pt x="811" y="293"/>
                      </a:lnTo>
                      <a:lnTo>
                        <a:pt x="887" y="303"/>
                      </a:lnTo>
                      <a:lnTo>
                        <a:pt x="969" y="312"/>
                      </a:lnTo>
                      <a:lnTo>
                        <a:pt x="970" y="314"/>
                      </a:lnTo>
                      <a:lnTo>
                        <a:pt x="973" y="319"/>
                      </a:lnTo>
                      <a:lnTo>
                        <a:pt x="978" y="328"/>
                      </a:lnTo>
                      <a:lnTo>
                        <a:pt x="984" y="340"/>
                      </a:lnTo>
                      <a:lnTo>
                        <a:pt x="991" y="354"/>
                      </a:lnTo>
                      <a:lnTo>
                        <a:pt x="999" y="373"/>
                      </a:lnTo>
                      <a:lnTo>
                        <a:pt x="1007" y="393"/>
                      </a:lnTo>
                      <a:lnTo>
                        <a:pt x="1015" y="417"/>
                      </a:lnTo>
                      <a:lnTo>
                        <a:pt x="1024" y="443"/>
                      </a:lnTo>
                      <a:lnTo>
                        <a:pt x="1032" y="471"/>
                      </a:lnTo>
                      <a:lnTo>
                        <a:pt x="1040" y="502"/>
                      </a:lnTo>
                      <a:lnTo>
                        <a:pt x="1046" y="535"/>
                      </a:lnTo>
                      <a:lnTo>
                        <a:pt x="1052" y="569"/>
                      </a:lnTo>
                      <a:lnTo>
                        <a:pt x="1056" y="606"/>
                      </a:lnTo>
                      <a:lnTo>
                        <a:pt x="1058" y="645"/>
                      </a:lnTo>
                      <a:lnTo>
                        <a:pt x="1059" y="684"/>
                      </a:lnTo>
                      <a:lnTo>
                        <a:pt x="1056" y="726"/>
                      </a:lnTo>
                      <a:lnTo>
                        <a:pt x="1053" y="763"/>
                      </a:lnTo>
                      <a:lnTo>
                        <a:pt x="1049" y="801"/>
                      </a:lnTo>
                      <a:lnTo>
                        <a:pt x="1042" y="839"/>
                      </a:lnTo>
                      <a:lnTo>
                        <a:pt x="1036" y="879"/>
                      </a:lnTo>
                      <a:lnTo>
                        <a:pt x="1027" y="918"/>
                      </a:lnTo>
                      <a:lnTo>
                        <a:pt x="1018" y="958"/>
                      </a:lnTo>
                      <a:lnTo>
                        <a:pt x="1008" y="997"/>
                      </a:lnTo>
                      <a:lnTo>
                        <a:pt x="996" y="1037"/>
                      </a:lnTo>
                      <a:lnTo>
                        <a:pt x="983" y="1075"/>
                      </a:lnTo>
                      <a:lnTo>
                        <a:pt x="969" y="1112"/>
                      </a:lnTo>
                      <a:lnTo>
                        <a:pt x="954" y="1149"/>
                      </a:lnTo>
                      <a:lnTo>
                        <a:pt x="938" y="1185"/>
                      </a:lnTo>
                      <a:lnTo>
                        <a:pt x="919" y="1219"/>
                      </a:lnTo>
                      <a:lnTo>
                        <a:pt x="901" y="1251"/>
                      </a:lnTo>
                      <a:lnTo>
                        <a:pt x="880" y="1281"/>
                      </a:lnTo>
                      <a:lnTo>
                        <a:pt x="859" y="1308"/>
                      </a:lnTo>
                      <a:lnTo>
                        <a:pt x="836" y="1334"/>
                      </a:lnTo>
                      <a:lnTo>
                        <a:pt x="812" y="1357"/>
                      </a:lnTo>
                      <a:lnTo>
                        <a:pt x="787" y="1377"/>
                      </a:lnTo>
                      <a:lnTo>
                        <a:pt x="761" y="1394"/>
                      </a:lnTo>
                      <a:lnTo>
                        <a:pt x="733" y="1408"/>
                      </a:lnTo>
                      <a:lnTo>
                        <a:pt x="705" y="1418"/>
                      </a:lnTo>
                      <a:lnTo>
                        <a:pt x="674" y="1425"/>
                      </a:lnTo>
                      <a:lnTo>
                        <a:pt x="642" y="1427"/>
                      </a:lnTo>
                      <a:lnTo>
                        <a:pt x="609" y="1426"/>
                      </a:lnTo>
                      <a:lnTo>
                        <a:pt x="576" y="1419"/>
                      </a:lnTo>
                      <a:lnTo>
                        <a:pt x="528" y="1405"/>
                      </a:lnTo>
                      <a:lnTo>
                        <a:pt x="481" y="1388"/>
                      </a:lnTo>
                      <a:lnTo>
                        <a:pt x="438" y="1367"/>
                      </a:lnTo>
                      <a:lnTo>
                        <a:pt x="397" y="1343"/>
                      </a:lnTo>
                      <a:lnTo>
                        <a:pt x="358" y="1316"/>
                      </a:lnTo>
                      <a:lnTo>
                        <a:pt x="321" y="1287"/>
                      </a:lnTo>
                      <a:lnTo>
                        <a:pt x="287" y="1255"/>
                      </a:lnTo>
                      <a:lnTo>
                        <a:pt x="255" y="1220"/>
                      </a:lnTo>
                      <a:lnTo>
                        <a:pt x="224" y="1183"/>
                      </a:lnTo>
                      <a:lnTo>
                        <a:pt x="196" y="1144"/>
                      </a:lnTo>
                      <a:lnTo>
                        <a:pt x="170" y="1104"/>
                      </a:lnTo>
                      <a:lnTo>
                        <a:pt x="146" y="1061"/>
                      </a:lnTo>
                      <a:lnTo>
                        <a:pt x="124" y="1017"/>
                      </a:lnTo>
                      <a:lnTo>
                        <a:pt x="104" y="971"/>
                      </a:lnTo>
                      <a:lnTo>
                        <a:pt x="85" y="925"/>
                      </a:lnTo>
                      <a:lnTo>
                        <a:pt x="70" y="878"/>
                      </a:lnTo>
                      <a:lnTo>
                        <a:pt x="55" y="829"/>
                      </a:lnTo>
                      <a:lnTo>
                        <a:pt x="42" y="780"/>
                      </a:lnTo>
                      <a:lnTo>
                        <a:pt x="31" y="731"/>
                      </a:lnTo>
                      <a:lnTo>
                        <a:pt x="22" y="681"/>
                      </a:lnTo>
                      <a:lnTo>
                        <a:pt x="14" y="631"/>
                      </a:lnTo>
                      <a:lnTo>
                        <a:pt x="8" y="582"/>
                      </a:lnTo>
                      <a:lnTo>
                        <a:pt x="3" y="533"/>
                      </a:lnTo>
                      <a:lnTo>
                        <a:pt x="1" y="484"/>
                      </a:lnTo>
                      <a:lnTo>
                        <a:pt x="0" y="436"/>
                      </a:lnTo>
                      <a:lnTo>
                        <a:pt x="0" y="388"/>
                      </a:lnTo>
                      <a:lnTo>
                        <a:pt x="1" y="343"/>
                      </a:lnTo>
                      <a:lnTo>
                        <a:pt x="4" y="297"/>
                      </a:lnTo>
                      <a:lnTo>
                        <a:pt x="8" y="254"/>
                      </a:lnTo>
                      <a:lnTo>
                        <a:pt x="14" y="211"/>
                      </a:lnTo>
                      <a:lnTo>
                        <a:pt x="21" y="170"/>
                      </a:lnTo>
                      <a:lnTo>
                        <a:pt x="29" y="132"/>
                      </a:lnTo>
                      <a:lnTo>
                        <a:pt x="38" y="96"/>
                      </a:lnTo>
                      <a:lnTo>
                        <a:pt x="48" y="61"/>
                      </a:lnTo>
                      <a:lnTo>
                        <a:pt x="60" y="29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200" dirty="0"/>
                </a:p>
              </p:txBody>
            </p:sp>
            <p:sp>
              <p:nvSpPr>
                <p:cNvPr id="35" name="Freeform 8"/>
                <p:cNvSpPr>
                  <a:spLocks/>
                </p:cNvSpPr>
                <p:nvPr/>
              </p:nvSpPr>
              <p:spPr bwMode="auto">
                <a:xfrm>
                  <a:off x="4635501" y="1978025"/>
                  <a:ext cx="2462213" cy="1727200"/>
                </a:xfrm>
                <a:custGeom>
                  <a:avLst/>
                  <a:gdLst/>
                  <a:ahLst/>
                  <a:cxnLst>
                    <a:cxn ang="0">
                      <a:pos x="615" y="0"/>
                    </a:cxn>
                    <a:cxn ang="0">
                      <a:pos x="716" y="11"/>
                    </a:cxn>
                    <a:cxn ang="0">
                      <a:pos x="817" y="31"/>
                    </a:cxn>
                    <a:cxn ang="0">
                      <a:pos x="917" y="59"/>
                    </a:cxn>
                    <a:cxn ang="0">
                      <a:pos x="1014" y="94"/>
                    </a:cxn>
                    <a:cxn ang="0">
                      <a:pos x="1109" y="134"/>
                    </a:cxn>
                    <a:cxn ang="0">
                      <a:pos x="1198" y="181"/>
                    </a:cxn>
                    <a:cxn ang="0">
                      <a:pos x="1281" y="229"/>
                    </a:cxn>
                    <a:cxn ang="0">
                      <a:pos x="1357" y="282"/>
                    </a:cxn>
                    <a:cxn ang="0">
                      <a:pos x="1425" y="336"/>
                    </a:cxn>
                    <a:cxn ang="0">
                      <a:pos x="1484" y="390"/>
                    </a:cxn>
                    <a:cxn ang="0">
                      <a:pos x="1531" y="444"/>
                    </a:cxn>
                    <a:cxn ang="0">
                      <a:pos x="1550" y="470"/>
                    </a:cxn>
                    <a:cxn ang="0">
                      <a:pos x="1545" y="469"/>
                    </a:cxn>
                    <a:cxn ang="0">
                      <a:pos x="1527" y="469"/>
                    </a:cxn>
                    <a:cxn ang="0">
                      <a:pos x="1497" y="473"/>
                    </a:cxn>
                    <a:cxn ang="0">
                      <a:pos x="1470" y="480"/>
                    </a:cxn>
                    <a:cxn ang="0">
                      <a:pos x="1437" y="491"/>
                    </a:cxn>
                    <a:cxn ang="0">
                      <a:pos x="1398" y="510"/>
                    </a:cxn>
                    <a:cxn ang="0">
                      <a:pos x="1354" y="536"/>
                    </a:cxn>
                    <a:cxn ang="0">
                      <a:pos x="1304" y="570"/>
                    </a:cxn>
                    <a:cxn ang="0">
                      <a:pos x="1248" y="615"/>
                    </a:cxn>
                    <a:cxn ang="0">
                      <a:pos x="1186" y="670"/>
                    </a:cxn>
                    <a:cxn ang="0">
                      <a:pos x="1118" y="738"/>
                    </a:cxn>
                    <a:cxn ang="0">
                      <a:pos x="1043" y="819"/>
                    </a:cxn>
                    <a:cxn ang="0">
                      <a:pos x="963" y="914"/>
                    </a:cxn>
                    <a:cxn ang="0">
                      <a:pos x="877" y="1026"/>
                    </a:cxn>
                    <a:cxn ang="0">
                      <a:pos x="821" y="1088"/>
                    </a:cxn>
                    <a:cxn ang="0">
                      <a:pos x="791" y="1086"/>
                    </a:cxn>
                    <a:cxn ang="0">
                      <a:pos x="746" y="1080"/>
                    </a:cxn>
                    <a:cxn ang="0">
                      <a:pos x="689" y="1069"/>
                    </a:cxn>
                    <a:cxn ang="0">
                      <a:pos x="621" y="1050"/>
                    </a:cxn>
                    <a:cxn ang="0">
                      <a:pos x="546" y="1021"/>
                    </a:cxn>
                    <a:cxn ang="0">
                      <a:pos x="468" y="980"/>
                    </a:cxn>
                    <a:cxn ang="0">
                      <a:pos x="399" y="934"/>
                    </a:cxn>
                    <a:cxn ang="0">
                      <a:pos x="308" y="861"/>
                    </a:cxn>
                    <a:cxn ang="0">
                      <a:pos x="219" y="777"/>
                    </a:cxn>
                    <a:cxn ang="0">
                      <a:pos x="164" y="717"/>
                    </a:cxn>
                    <a:cxn ang="0">
                      <a:pos x="115" y="654"/>
                    </a:cxn>
                    <a:cxn ang="0">
                      <a:pos x="72" y="590"/>
                    </a:cxn>
                    <a:cxn ang="0">
                      <a:pos x="39" y="525"/>
                    </a:cxn>
                    <a:cxn ang="0">
                      <a:pos x="14" y="460"/>
                    </a:cxn>
                    <a:cxn ang="0">
                      <a:pos x="2" y="395"/>
                    </a:cxn>
                    <a:cxn ang="0">
                      <a:pos x="2" y="333"/>
                    </a:cxn>
                    <a:cxn ang="0">
                      <a:pos x="18" y="274"/>
                    </a:cxn>
                    <a:cxn ang="0">
                      <a:pos x="50" y="218"/>
                    </a:cxn>
                    <a:cxn ang="0">
                      <a:pos x="109" y="156"/>
                    </a:cxn>
                    <a:cxn ang="0">
                      <a:pos x="190" y="96"/>
                    </a:cxn>
                    <a:cxn ang="0">
                      <a:pos x="277" y="52"/>
                    </a:cxn>
                    <a:cxn ang="0">
                      <a:pos x="369" y="22"/>
                    </a:cxn>
                    <a:cxn ang="0">
                      <a:pos x="465" y="4"/>
                    </a:cxn>
                    <a:cxn ang="0">
                      <a:pos x="564" y="0"/>
                    </a:cxn>
                  </a:cxnLst>
                  <a:rect l="0" t="0" r="r" b="b"/>
                  <a:pathLst>
                    <a:path w="1551" h="1088">
                      <a:moveTo>
                        <a:pt x="564" y="0"/>
                      </a:moveTo>
                      <a:lnTo>
                        <a:pt x="615" y="0"/>
                      </a:lnTo>
                      <a:lnTo>
                        <a:pt x="665" y="5"/>
                      </a:lnTo>
                      <a:lnTo>
                        <a:pt x="716" y="11"/>
                      </a:lnTo>
                      <a:lnTo>
                        <a:pt x="766" y="20"/>
                      </a:lnTo>
                      <a:lnTo>
                        <a:pt x="817" y="31"/>
                      </a:lnTo>
                      <a:lnTo>
                        <a:pt x="867" y="44"/>
                      </a:lnTo>
                      <a:lnTo>
                        <a:pt x="917" y="59"/>
                      </a:lnTo>
                      <a:lnTo>
                        <a:pt x="966" y="75"/>
                      </a:lnTo>
                      <a:lnTo>
                        <a:pt x="1014" y="94"/>
                      </a:lnTo>
                      <a:lnTo>
                        <a:pt x="1062" y="114"/>
                      </a:lnTo>
                      <a:lnTo>
                        <a:pt x="1109" y="134"/>
                      </a:lnTo>
                      <a:lnTo>
                        <a:pt x="1154" y="157"/>
                      </a:lnTo>
                      <a:lnTo>
                        <a:pt x="1198" y="181"/>
                      </a:lnTo>
                      <a:lnTo>
                        <a:pt x="1240" y="204"/>
                      </a:lnTo>
                      <a:lnTo>
                        <a:pt x="1281" y="229"/>
                      </a:lnTo>
                      <a:lnTo>
                        <a:pt x="1320" y="255"/>
                      </a:lnTo>
                      <a:lnTo>
                        <a:pt x="1357" y="282"/>
                      </a:lnTo>
                      <a:lnTo>
                        <a:pt x="1393" y="309"/>
                      </a:lnTo>
                      <a:lnTo>
                        <a:pt x="1425" y="336"/>
                      </a:lnTo>
                      <a:lnTo>
                        <a:pt x="1456" y="363"/>
                      </a:lnTo>
                      <a:lnTo>
                        <a:pt x="1484" y="390"/>
                      </a:lnTo>
                      <a:lnTo>
                        <a:pt x="1509" y="418"/>
                      </a:lnTo>
                      <a:lnTo>
                        <a:pt x="1531" y="444"/>
                      </a:lnTo>
                      <a:lnTo>
                        <a:pt x="1551" y="470"/>
                      </a:lnTo>
                      <a:lnTo>
                        <a:pt x="1550" y="470"/>
                      </a:lnTo>
                      <a:lnTo>
                        <a:pt x="1549" y="469"/>
                      </a:lnTo>
                      <a:lnTo>
                        <a:pt x="1545" y="469"/>
                      </a:lnTo>
                      <a:lnTo>
                        <a:pt x="1541" y="469"/>
                      </a:lnTo>
                      <a:lnTo>
                        <a:pt x="1527" y="469"/>
                      </a:lnTo>
                      <a:lnTo>
                        <a:pt x="1508" y="470"/>
                      </a:lnTo>
                      <a:lnTo>
                        <a:pt x="1497" y="473"/>
                      </a:lnTo>
                      <a:lnTo>
                        <a:pt x="1484" y="476"/>
                      </a:lnTo>
                      <a:lnTo>
                        <a:pt x="1470" y="480"/>
                      </a:lnTo>
                      <a:lnTo>
                        <a:pt x="1454" y="485"/>
                      </a:lnTo>
                      <a:lnTo>
                        <a:pt x="1437" y="491"/>
                      </a:lnTo>
                      <a:lnTo>
                        <a:pt x="1418" y="500"/>
                      </a:lnTo>
                      <a:lnTo>
                        <a:pt x="1398" y="510"/>
                      </a:lnTo>
                      <a:lnTo>
                        <a:pt x="1377" y="522"/>
                      </a:lnTo>
                      <a:lnTo>
                        <a:pt x="1354" y="536"/>
                      </a:lnTo>
                      <a:lnTo>
                        <a:pt x="1330" y="552"/>
                      </a:lnTo>
                      <a:lnTo>
                        <a:pt x="1304" y="570"/>
                      </a:lnTo>
                      <a:lnTo>
                        <a:pt x="1276" y="591"/>
                      </a:lnTo>
                      <a:lnTo>
                        <a:pt x="1248" y="615"/>
                      </a:lnTo>
                      <a:lnTo>
                        <a:pt x="1217" y="641"/>
                      </a:lnTo>
                      <a:lnTo>
                        <a:pt x="1186" y="670"/>
                      </a:lnTo>
                      <a:lnTo>
                        <a:pt x="1153" y="702"/>
                      </a:lnTo>
                      <a:lnTo>
                        <a:pt x="1118" y="738"/>
                      </a:lnTo>
                      <a:lnTo>
                        <a:pt x="1081" y="776"/>
                      </a:lnTo>
                      <a:lnTo>
                        <a:pt x="1043" y="819"/>
                      </a:lnTo>
                      <a:lnTo>
                        <a:pt x="1004" y="864"/>
                      </a:lnTo>
                      <a:lnTo>
                        <a:pt x="963" y="914"/>
                      </a:lnTo>
                      <a:lnTo>
                        <a:pt x="921" y="968"/>
                      </a:lnTo>
                      <a:lnTo>
                        <a:pt x="877" y="1026"/>
                      </a:lnTo>
                      <a:lnTo>
                        <a:pt x="831" y="1088"/>
                      </a:lnTo>
                      <a:lnTo>
                        <a:pt x="821" y="1088"/>
                      </a:lnTo>
                      <a:lnTo>
                        <a:pt x="808" y="1087"/>
                      </a:lnTo>
                      <a:lnTo>
                        <a:pt x="791" y="1086"/>
                      </a:lnTo>
                      <a:lnTo>
                        <a:pt x="770" y="1084"/>
                      </a:lnTo>
                      <a:lnTo>
                        <a:pt x="746" y="1080"/>
                      </a:lnTo>
                      <a:lnTo>
                        <a:pt x="718" y="1075"/>
                      </a:lnTo>
                      <a:lnTo>
                        <a:pt x="689" y="1069"/>
                      </a:lnTo>
                      <a:lnTo>
                        <a:pt x="655" y="1060"/>
                      </a:lnTo>
                      <a:lnTo>
                        <a:pt x="621" y="1050"/>
                      </a:lnTo>
                      <a:lnTo>
                        <a:pt x="584" y="1037"/>
                      </a:lnTo>
                      <a:lnTo>
                        <a:pt x="546" y="1021"/>
                      </a:lnTo>
                      <a:lnTo>
                        <a:pt x="508" y="1002"/>
                      </a:lnTo>
                      <a:lnTo>
                        <a:pt x="468" y="980"/>
                      </a:lnTo>
                      <a:lnTo>
                        <a:pt x="429" y="955"/>
                      </a:lnTo>
                      <a:lnTo>
                        <a:pt x="399" y="934"/>
                      </a:lnTo>
                      <a:lnTo>
                        <a:pt x="338" y="887"/>
                      </a:lnTo>
                      <a:lnTo>
                        <a:pt x="308" y="861"/>
                      </a:lnTo>
                      <a:lnTo>
                        <a:pt x="277" y="834"/>
                      </a:lnTo>
                      <a:lnTo>
                        <a:pt x="219" y="777"/>
                      </a:lnTo>
                      <a:lnTo>
                        <a:pt x="191" y="747"/>
                      </a:lnTo>
                      <a:lnTo>
                        <a:pt x="164" y="717"/>
                      </a:lnTo>
                      <a:lnTo>
                        <a:pt x="138" y="686"/>
                      </a:lnTo>
                      <a:lnTo>
                        <a:pt x="115" y="654"/>
                      </a:lnTo>
                      <a:lnTo>
                        <a:pt x="93" y="622"/>
                      </a:lnTo>
                      <a:lnTo>
                        <a:pt x="72" y="590"/>
                      </a:lnTo>
                      <a:lnTo>
                        <a:pt x="54" y="558"/>
                      </a:lnTo>
                      <a:lnTo>
                        <a:pt x="39" y="525"/>
                      </a:lnTo>
                      <a:lnTo>
                        <a:pt x="25" y="492"/>
                      </a:lnTo>
                      <a:lnTo>
                        <a:pt x="14" y="460"/>
                      </a:lnTo>
                      <a:lnTo>
                        <a:pt x="6" y="428"/>
                      </a:lnTo>
                      <a:lnTo>
                        <a:pt x="2" y="395"/>
                      </a:lnTo>
                      <a:lnTo>
                        <a:pt x="0" y="364"/>
                      </a:lnTo>
                      <a:lnTo>
                        <a:pt x="2" y="333"/>
                      </a:lnTo>
                      <a:lnTo>
                        <a:pt x="8" y="303"/>
                      </a:lnTo>
                      <a:lnTo>
                        <a:pt x="18" y="274"/>
                      </a:lnTo>
                      <a:lnTo>
                        <a:pt x="31" y="245"/>
                      </a:lnTo>
                      <a:lnTo>
                        <a:pt x="50" y="218"/>
                      </a:lnTo>
                      <a:lnTo>
                        <a:pt x="72" y="192"/>
                      </a:lnTo>
                      <a:lnTo>
                        <a:pt x="109" y="156"/>
                      </a:lnTo>
                      <a:lnTo>
                        <a:pt x="149" y="124"/>
                      </a:lnTo>
                      <a:lnTo>
                        <a:pt x="190" y="96"/>
                      </a:lnTo>
                      <a:lnTo>
                        <a:pt x="233" y="72"/>
                      </a:lnTo>
                      <a:lnTo>
                        <a:pt x="277" y="52"/>
                      </a:lnTo>
                      <a:lnTo>
                        <a:pt x="323" y="35"/>
                      </a:lnTo>
                      <a:lnTo>
                        <a:pt x="369" y="22"/>
                      </a:lnTo>
                      <a:lnTo>
                        <a:pt x="416" y="11"/>
                      </a:lnTo>
                      <a:lnTo>
                        <a:pt x="465" y="4"/>
                      </a:lnTo>
                      <a:lnTo>
                        <a:pt x="515" y="0"/>
                      </a:lnTo>
                      <a:lnTo>
                        <a:pt x="564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200" dirty="0"/>
                </a:p>
              </p:txBody>
            </p:sp>
            <p:sp>
              <p:nvSpPr>
                <p:cNvPr id="36" name="Freeform 10"/>
                <p:cNvSpPr>
                  <a:spLocks/>
                </p:cNvSpPr>
                <p:nvPr/>
              </p:nvSpPr>
              <p:spPr bwMode="auto">
                <a:xfrm>
                  <a:off x="6208713" y="3262313"/>
                  <a:ext cx="1873250" cy="2125663"/>
                </a:xfrm>
                <a:custGeom>
                  <a:avLst/>
                  <a:gdLst/>
                  <a:ahLst/>
                  <a:cxnLst>
                    <a:cxn ang="0">
                      <a:pos x="846" y="0"/>
                    </a:cxn>
                    <a:cxn ang="0">
                      <a:pos x="913" y="7"/>
                    </a:cxn>
                    <a:cxn ang="0">
                      <a:pos x="974" y="21"/>
                    </a:cxn>
                    <a:cxn ang="0">
                      <a:pos x="1029" y="43"/>
                    </a:cxn>
                    <a:cxn ang="0">
                      <a:pos x="1077" y="75"/>
                    </a:cxn>
                    <a:cxn ang="0">
                      <a:pos x="1116" y="117"/>
                    </a:cxn>
                    <a:cxn ang="0">
                      <a:pos x="1145" y="169"/>
                    </a:cxn>
                    <a:cxn ang="0">
                      <a:pos x="1170" y="255"/>
                    </a:cxn>
                    <a:cxn ang="0">
                      <a:pos x="1180" y="362"/>
                    </a:cxn>
                    <a:cxn ang="0">
                      <a:pos x="1171" y="469"/>
                    </a:cxn>
                    <a:cxn ang="0">
                      <a:pos x="1145" y="572"/>
                    </a:cxn>
                    <a:cxn ang="0">
                      <a:pos x="1104" y="671"/>
                    </a:cxn>
                    <a:cxn ang="0">
                      <a:pos x="1049" y="765"/>
                    </a:cxn>
                    <a:cxn ang="0">
                      <a:pos x="983" y="855"/>
                    </a:cxn>
                    <a:cxn ang="0">
                      <a:pos x="908" y="939"/>
                    </a:cxn>
                    <a:cxn ang="0">
                      <a:pos x="825" y="1017"/>
                    </a:cxn>
                    <a:cxn ang="0">
                      <a:pos x="737" y="1088"/>
                    </a:cxn>
                    <a:cxn ang="0">
                      <a:pos x="646" y="1152"/>
                    </a:cxn>
                    <a:cxn ang="0">
                      <a:pos x="553" y="1208"/>
                    </a:cxn>
                    <a:cxn ang="0">
                      <a:pos x="462" y="1254"/>
                    </a:cxn>
                    <a:cxn ang="0">
                      <a:pos x="372" y="1291"/>
                    </a:cxn>
                    <a:cxn ang="0">
                      <a:pos x="288" y="1319"/>
                    </a:cxn>
                    <a:cxn ang="0">
                      <a:pos x="210" y="1335"/>
                    </a:cxn>
                    <a:cxn ang="0">
                      <a:pos x="178" y="1335"/>
                    </a:cxn>
                    <a:cxn ang="0">
                      <a:pos x="184" y="1326"/>
                    </a:cxn>
                    <a:cxn ang="0">
                      <a:pos x="191" y="1313"/>
                    </a:cxn>
                    <a:cxn ang="0">
                      <a:pos x="199" y="1294"/>
                    </a:cxn>
                    <a:cxn ang="0">
                      <a:pos x="206" y="1269"/>
                    </a:cxn>
                    <a:cxn ang="0">
                      <a:pos x="212" y="1237"/>
                    </a:cxn>
                    <a:cxn ang="0">
                      <a:pos x="216" y="1197"/>
                    </a:cxn>
                    <a:cxn ang="0">
                      <a:pos x="217" y="1150"/>
                    </a:cxn>
                    <a:cxn ang="0">
                      <a:pos x="213" y="1093"/>
                    </a:cxn>
                    <a:cxn ang="0">
                      <a:pos x="205" y="1028"/>
                    </a:cxn>
                    <a:cxn ang="0">
                      <a:pos x="191" y="953"/>
                    </a:cxn>
                    <a:cxn ang="0">
                      <a:pos x="170" y="867"/>
                    </a:cxn>
                    <a:cxn ang="0">
                      <a:pos x="141" y="770"/>
                    </a:cxn>
                    <a:cxn ang="0">
                      <a:pos x="104" y="661"/>
                    </a:cxn>
                    <a:cxn ang="0">
                      <a:pos x="58" y="540"/>
                    </a:cxn>
                    <a:cxn ang="0">
                      <a:pos x="0" y="406"/>
                    </a:cxn>
                    <a:cxn ang="0">
                      <a:pos x="4" y="399"/>
                    </a:cxn>
                    <a:cxn ang="0">
                      <a:pos x="17" y="380"/>
                    </a:cxn>
                    <a:cxn ang="0">
                      <a:pos x="38" y="351"/>
                    </a:cxn>
                    <a:cxn ang="0">
                      <a:pos x="69" y="314"/>
                    </a:cxn>
                    <a:cxn ang="0">
                      <a:pos x="107" y="273"/>
                    </a:cxn>
                    <a:cxn ang="0">
                      <a:pos x="156" y="229"/>
                    </a:cxn>
                    <a:cxn ang="0">
                      <a:pos x="213" y="185"/>
                    </a:cxn>
                    <a:cxn ang="0">
                      <a:pos x="280" y="144"/>
                    </a:cxn>
                    <a:cxn ang="0">
                      <a:pos x="348" y="111"/>
                    </a:cxn>
                    <a:cxn ang="0">
                      <a:pos x="414" y="85"/>
                    </a:cxn>
                    <a:cxn ang="0">
                      <a:pos x="484" y="59"/>
                    </a:cxn>
                    <a:cxn ang="0">
                      <a:pos x="557" y="38"/>
                    </a:cxn>
                    <a:cxn ang="0">
                      <a:pos x="630" y="21"/>
                    </a:cxn>
                    <a:cxn ang="0">
                      <a:pos x="704" y="8"/>
                    </a:cxn>
                    <a:cxn ang="0">
                      <a:pos x="776" y="1"/>
                    </a:cxn>
                  </a:cxnLst>
                  <a:rect l="0" t="0" r="r" b="b"/>
                  <a:pathLst>
                    <a:path w="1180" h="1339">
                      <a:moveTo>
                        <a:pt x="812" y="0"/>
                      </a:moveTo>
                      <a:lnTo>
                        <a:pt x="846" y="0"/>
                      </a:lnTo>
                      <a:lnTo>
                        <a:pt x="880" y="3"/>
                      </a:lnTo>
                      <a:lnTo>
                        <a:pt x="913" y="7"/>
                      </a:lnTo>
                      <a:lnTo>
                        <a:pt x="944" y="13"/>
                      </a:lnTo>
                      <a:lnTo>
                        <a:pt x="974" y="21"/>
                      </a:lnTo>
                      <a:lnTo>
                        <a:pt x="1002" y="31"/>
                      </a:lnTo>
                      <a:lnTo>
                        <a:pt x="1029" y="43"/>
                      </a:lnTo>
                      <a:lnTo>
                        <a:pt x="1054" y="58"/>
                      </a:lnTo>
                      <a:lnTo>
                        <a:pt x="1077" y="75"/>
                      </a:lnTo>
                      <a:lnTo>
                        <a:pt x="1098" y="94"/>
                      </a:lnTo>
                      <a:lnTo>
                        <a:pt x="1116" y="117"/>
                      </a:lnTo>
                      <a:lnTo>
                        <a:pt x="1132" y="141"/>
                      </a:lnTo>
                      <a:lnTo>
                        <a:pt x="1145" y="169"/>
                      </a:lnTo>
                      <a:lnTo>
                        <a:pt x="1156" y="199"/>
                      </a:lnTo>
                      <a:lnTo>
                        <a:pt x="1170" y="255"/>
                      </a:lnTo>
                      <a:lnTo>
                        <a:pt x="1178" y="309"/>
                      </a:lnTo>
                      <a:lnTo>
                        <a:pt x="1180" y="362"/>
                      </a:lnTo>
                      <a:lnTo>
                        <a:pt x="1178" y="416"/>
                      </a:lnTo>
                      <a:lnTo>
                        <a:pt x="1171" y="469"/>
                      </a:lnTo>
                      <a:lnTo>
                        <a:pt x="1160" y="521"/>
                      </a:lnTo>
                      <a:lnTo>
                        <a:pt x="1145" y="572"/>
                      </a:lnTo>
                      <a:lnTo>
                        <a:pt x="1127" y="621"/>
                      </a:lnTo>
                      <a:lnTo>
                        <a:pt x="1104" y="671"/>
                      </a:lnTo>
                      <a:lnTo>
                        <a:pt x="1078" y="719"/>
                      </a:lnTo>
                      <a:lnTo>
                        <a:pt x="1049" y="765"/>
                      </a:lnTo>
                      <a:lnTo>
                        <a:pt x="1017" y="811"/>
                      </a:lnTo>
                      <a:lnTo>
                        <a:pt x="983" y="855"/>
                      </a:lnTo>
                      <a:lnTo>
                        <a:pt x="946" y="898"/>
                      </a:lnTo>
                      <a:lnTo>
                        <a:pt x="908" y="939"/>
                      </a:lnTo>
                      <a:lnTo>
                        <a:pt x="867" y="979"/>
                      </a:lnTo>
                      <a:lnTo>
                        <a:pt x="825" y="1017"/>
                      </a:lnTo>
                      <a:lnTo>
                        <a:pt x="781" y="1053"/>
                      </a:lnTo>
                      <a:lnTo>
                        <a:pt x="737" y="1088"/>
                      </a:lnTo>
                      <a:lnTo>
                        <a:pt x="691" y="1121"/>
                      </a:lnTo>
                      <a:lnTo>
                        <a:pt x="646" y="1152"/>
                      </a:lnTo>
                      <a:lnTo>
                        <a:pt x="599" y="1181"/>
                      </a:lnTo>
                      <a:lnTo>
                        <a:pt x="553" y="1208"/>
                      </a:lnTo>
                      <a:lnTo>
                        <a:pt x="507" y="1232"/>
                      </a:lnTo>
                      <a:lnTo>
                        <a:pt x="462" y="1254"/>
                      </a:lnTo>
                      <a:lnTo>
                        <a:pt x="416" y="1274"/>
                      </a:lnTo>
                      <a:lnTo>
                        <a:pt x="372" y="1291"/>
                      </a:lnTo>
                      <a:lnTo>
                        <a:pt x="329" y="1306"/>
                      </a:lnTo>
                      <a:lnTo>
                        <a:pt x="288" y="1319"/>
                      </a:lnTo>
                      <a:lnTo>
                        <a:pt x="248" y="1328"/>
                      </a:lnTo>
                      <a:lnTo>
                        <a:pt x="210" y="1335"/>
                      </a:lnTo>
                      <a:lnTo>
                        <a:pt x="174" y="1339"/>
                      </a:lnTo>
                      <a:lnTo>
                        <a:pt x="178" y="1335"/>
                      </a:lnTo>
                      <a:lnTo>
                        <a:pt x="181" y="1331"/>
                      </a:lnTo>
                      <a:lnTo>
                        <a:pt x="184" y="1326"/>
                      </a:lnTo>
                      <a:lnTo>
                        <a:pt x="187" y="1320"/>
                      </a:lnTo>
                      <a:lnTo>
                        <a:pt x="191" y="1313"/>
                      </a:lnTo>
                      <a:lnTo>
                        <a:pt x="195" y="1304"/>
                      </a:lnTo>
                      <a:lnTo>
                        <a:pt x="199" y="1294"/>
                      </a:lnTo>
                      <a:lnTo>
                        <a:pt x="203" y="1282"/>
                      </a:lnTo>
                      <a:lnTo>
                        <a:pt x="206" y="1269"/>
                      </a:lnTo>
                      <a:lnTo>
                        <a:pt x="209" y="1254"/>
                      </a:lnTo>
                      <a:lnTo>
                        <a:pt x="212" y="1237"/>
                      </a:lnTo>
                      <a:lnTo>
                        <a:pt x="215" y="1218"/>
                      </a:lnTo>
                      <a:lnTo>
                        <a:pt x="216" y="1197"/>
                      </a:lnTo>
                      <a:lnTo>
                        <a:pt x="217" y="1174"/>
                      </a:lnTo>
                      <a:lnTo>
                        <a:pt x="217" y="1150"/>
                      </a:lnTo>
                      <a:lnTo>
                        <a:pt x="215" y="1123"/>
                      </a:lnTo>
                      <a:lnTo>
                        <a:pt x="213" y="1093"/>
                      </a:lnTo>
                      <a:lnTo>
                        <a:pt x="210" y="1062"/>
                      </a:lnTo>
                      <a:lnTo>
                        <a:pt x="205" y="1028"/>
                      </a:lnTo>
                      <a:lnTo>
                        <a:pt x="199" y="992"/>
                      </a:lnTo>
                      <a:lnTo>
                        <a:pt x="191" y="953"/>
                      </a:lnTo>
                      <a:lnTo>
                        <a:pt x="181" y="911"/>
                      </a:lnTo>
                      <a:lnTo>
                        <a:pt x="170" y="867"/>
                      </a:lnTo>
                      <a:lnTo>
                        <a:pt x="157" y="820"/>
                      </a:lnTo>
                      <a:lnTo>
                        <a:pt x="141" y="770"/>
                      </a:lnTo>
                      <a:lnTo>
                        <a:pt x="124" y="717"/>
                      </a:lnTo>
                      <a:lnTo>
                        <a:pt x="104" y="661"/>
                      </a:lnTo>
                      <a:lnTo>
                        <a:pt x="82" y="602"/>
                      </a:lnTo>
                      <a:lnTo>
                        <a:pt x="58" y="540"/>
                      </a:lnTo>
                      <a:lnTo>
                        <a:pt x="30" y="475"/>
                      </a:lnTo>
                      <a:lnTo>
                        <a:pt x="0" y="406"/>
                      </a:lnTo>
                      <a:lnTo>
                        <a:pt x="1" y="405"/>
                      </a:lnTo>
                      <a:lnTo>
                        <a:pt x="4" y="399"/>
                      </a:lnTo>
                      <a:lnTo>
                        <a:pt x="10" y="391"/>
                      </a:lnTo>
                      <a:lnTo>
                        <a:pt x="17" y="380"/>
                      </a:lnTo>
                      <a:lnTo>
                        <a:pt x="26" y="366"/>
                      </a:lnTo>
                      <a:lnTo>
                        <a:pt x="38" y="351"/>
                      </a:lnTo>
                      <a:lnTo>
                        <a:pt x="52" y="333"/>
                      </a:lnTo>
                      <a:lnTo>
                        <a:pt x="69" y="314"/>
                      </a:lnTo>
                      <a:lnTo>
                        <a:pt x="87" y="294"/>
                      </a:lnTo>
                      <a:lnTo>
                        <a:pt x="107" y="273"/>
                      </a:lnTo>
                      <a:lnTo>
                        <a:pt x="130" y="251"/>
                      </a:lnTo>
                      <a:lnTo>
                        <a:pt x="156" y="229"/>
                      </a:lnTo>
                      <a:lnTo>
                        <a:pt x="183" y="207"/>
                      </a:lnTo>
                      <a:lnTo>
                        <a:pt x="213" y="185"/>
                      </a:lnTo>
                      <a:lnTo>
                        <a:pt x="245" y="164"/>
                      </a:lnTo>
                      <a:lnTo>
                        <a:pt x="280" y="144"/>
                      </a:lnTo>
                      <a:lnTo>
                        <a:pt x="317" y="126"/>
                      </a:lnTo>
                      <a:lnTo>
                        <a:pt x="348" y="111"/>
                      </a:lnTo>
                      <a:lnTo>
                        <a:pt x="381" y="97"/>
                      </a:lnTo>
                      <a:lnTo>
                        <a:pt x="414" y="85"/>
                      </a:lnTo>
                      <a:lnTo>
                        <a:pt x="449" y="71"/>
                      </a:lnTo>
                      <a:lnTo>
                        <a:pt x="484" y="59"/>
                      </a:lnTo>
                      <a:lnTo>
                        <a:pt x="520" y="48"/>
                      </a:lnTo>
                      <a:lnTo>
                        <a:pt x="557" y="38"/>
                      </a:lnTo>
                      <a:lnTo>
                        <a:pt x="593" y="30"/>
                      </a:lnTo>
                      <a:lnTo>
                        <a:pt x="630" y="21"/>
                      </a:lnTo>
                      <a:lnTo>
                        <a:pt x="667" y="14"/>
                      </a:lnTo>
                      <a:lnTo>
                        <a:pt x="704" y="8"/>
                      </a:lnTo>
                      <a:lnTo>
                        <a:pt x="740" y="4"/>
                      </a:lnTo>
                      <a:lnTo>
                        <a:pt x="776" y="1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200" dirty="0"/>
                </a:p>
              </p:txBody>
            </p:sp>
            <p:sp>
              <p:nvSpPr>
                <p:cNvPr id="37" name="Freeform 7"/>
                <p:cNvSpPr>
                  <a:spLocks/>
                </p:cNvSpPr>
                <p:nvPr/>
              </p:nvSpPr>
              <p:spPr bwMode="auto">
                <a:xfrm>
                  <a:off x="3960813" y="2695575"/>
                  <a:ext cx="1457325" cy="3089275"/>
                </a:xfrm>
                <a:custGeom>
                  <a:avLst/>
                  <a:gdLst/>
                  <a:ahLst/>
                  <a:cxnLst>
                    <a:cxn ang="0">
                      <a:pos x="250" y="2"/>
                    </a:cxn>
                    <a:cxn ang="0">
                      <a:pos x="256" y="17"/>
                    </a:cxn>
                    <a:cxn ang="0">
                      <a:pos x="267" y="43"/>
                    </a:cxn>
                    <a:cxn ang="0">
                      <a:pos x="284" y="80"/>
                    </a:cxn>
                    <a:cxn ang="0">
                      <a:pos x="308" y="126"/>
                    </a:cxn>
                    <a:cxn ang="0">
                      <a:pos x="338" y="177"/>
                    </a:cxn>
                    <a:cxn ang="0">
                      <a:pos x="375" y="232"/>
                    </a:cxn>
                    <a:cxn ang="0">
                      <a:pos x="420" y="290"/>
                    </a:cxn>
                    <a:cxn ang="0">
                      <a:pos x="473" y="347"/>
                    </a:cxn>
                    <a:cxn ang="0">
                      <a:pos x="534" y="402"/>
                    </a:cxn>
                    <a:cxn ang="0">
                      <a:pos x="604" y="453"/>
                    </a:cxn>
                    <a:cxn ang="0">
                      <a:pos x="681" y="497"/>
                    </a:cxn>
                    <a:cxn ang="0">
                      <a:pos x="769" y="533"/>
                    </a:cxn>
                    <a:cxn ang="0">
                      <a:pos x="866" y="558"/>
                    </a:cxn>
                    <a:cxn ang="0">
                      <a:pos x="917" y="568"/>
                    </a:cxn>
                    <a:cxn ang="0">
                      <a:pos x="906" y="579"/>
                    </a:cxn>
                    <a:cxn ang="0">
                      <a:pos x="885" y="603"/>
                    </a:cxn>
                    <a:cxn ang="0">
                      <a:pos x="856" y="637"/>
                    </a:cxn>
                    <a:cxn ang="0">
                      <a:pos x="822" y="681"/>
                    </a:cxn>
                    <a:cxn ang="0">
                      <a:pos x="785" y="734"/>
                    </a:cxn>
                    <a:cxn ang="0">
                      <a:pos x="746" y="796"/>
                    </a:cxn>
                    <a:cxn ang="0">
                      <a:pos x="707" y="866"/>
                    </a:cxn>
                    <a:cxn ang="0">
                      <a:pos x="669" y="943"/>
                    </a:cxn>
                    <a:cxn ang="0">
                      <a:pos x="636" y="1026"/>
                    </a:cxn>
                    <a:cxn ang="0">
                      <a:pos x="608" y="1115"/>
                    </a:cxn>
                    <a:cxn ang="0">
                      <a:pos x="589" y="1209"/>
                    </a:cxn>
                    <a:cxn ang="0">
                      <a:pos x="579" y="1307"/>
                    </a:cxn>
                    <a:cxn ang="0">
                      <a:pos x="582" y="1409"/>
                    </a:cxn>
                    <a:cxn ang="0">
                      <a:pos x="596" y="1513"/>
                    </a:cxn>
                    <a:cxn ang="0">
                      <a:pos x="628" y="1620"/>
                    </a:cxn>
                    <a:cxn ang="0">
                      <a:pos x="676" y="1728"/>
                    </a:cxn>
                    <a:cxn ang="0">
                      <a:pos x="744" y="1838"/>
                    </a:cxn>
                    <a:cxn ang="0">
                      <a:pos x="833" y="1946"/>
                    </a:cxn>
                    <a:cxn ang="0">
                      <a:pos x="825" y="1944"/>
                    </a:cxn>
                    <a:cxn ang="0">
                      <a:pos x="804" y="1938"/>
                    </a:cxn>
                    <a:cxn ang="0">
                      <a:pos x="772" y="1926"/>
                    </a:cxn>
                    <a:cxn ang="0">
                      <a:pos x="729" y="1908"/>
                    </a:cxn>
                    <a:cxn ang="0">
                      <a:pos x="678" y="1882"/>
                    </a:cxn>
                    <a:cxn ang="0">
                      <a:pos x="619" y="1849"/>
                    </a:cxn>
                    <a:cxn ang="0">
                      <a:pos x="556" y="1808"/>
                    </a:cxn>
                    <a:cxn ang="0">
                      <a:pos x="488" y="1757"/>
                    </a:cxn>
                    <a:cxn ang="0">
                      <a:pos x="418" y="1695"/>
                    </a:cxn>
                    <a:cxn ang="0">
                      <a:pos x="348" y="1623"/>
                    </a:cxn>
                    <a:cxn ang="0">
                      <a:pos x="279" y="1539"/>
                    </a:cxn>
                    <a:cxn ang="0">
                      <a:pos x="212" y="1442"/>
                    </a:cxn>
                    <a:cxn ang="0">
                      <a:pos x="150" y="1332"/>
                    </a:cxn>
                    <a:cxn ang="0">
                      <a:pos x="94" y="1206"/>
                    </a:cxn>
                    <a:cxn ang="0">
                      <a:pos x="46" y="1067"/>
                    </a:cxn>
                    <a:cxn ang="0">
                      <a:pos x="18" y="947"/>
                    </a:cxn>
                    <a:cxn ang="0">
                      <a:pos x="3" y="831"/>
                    </a:cxn>
                    <a:cxn ang="0">
                      <a:pos x="0" y="719"/>
                    </a:cxn>
                    <a:cxn ang="0">
                      <a:pos x="8" y="613"/>
                    </a:cxn>
                    <a:cxn ang="0">
                      <a:pos x="24" y="512"/>
                    </a:cxn>
                    <a:cxn ang="0">
                      <a:pos x="47" y="420"/>
                    </a:cxn>
                    <a:cxn ang="0">
                      <a:pos x="75" y="333"/>
                    </a:cxn>
                    <a:cxn ang="0">
                      <a:pos x="105" y="255"/>
                    </a:cxn>
                    <a:cxn ang="0">
                      <a:pos x="137" y="187"/>
                    </a:cxn>
                    <a:cxn ang="0">
                      <a:pos x="168" y="128"/>
                    </a:cxn>
                    <a:cxn ang="0">
                      <a:pos x="197" y="79"/>
                    </a:cxn>
                    <a:cxn ang="0">
                      <a:pos x="220" y="41"/>
                    </a:cxn>
                    <a:cxn ang="0">
                      <a:pos x="238" y="15"/>
                    </a:cxn>
                    <a:cxn ang="0">
                      <a:pos x="248" y="2"/>
                    </a:cxn>
                  </a:cxnLst>
                  <a:rect l="0" t="0" r="r" b="b"/>
                  <a:pathLst>
                    <a:path w="918" h="1946">
                      <a:moveTo>
                        <a:pt x="249" y="0"/>
                      </a:moveTo>
                      <a:lnTo>
                        <a:pt x="250" y="2"/>
                      </a:lnTo>
                      <a:lnTo>
                        <a:pt x="252" y="7"/>
                      </a:lnTo>
                      <a:lnTo>
                        <a:pt x="256" y="17"/>
                      </a:lnTo>
                      <a:lnTo>
                        <a:pt x="260" y="28"/>
                      </a:lnTo>
                      <a:lnTo>
                        <a:pt x="267" y="43"/>
                      </a:lnTo>
                      <a:lnTo>
                        <a:pt x="275" y="61"/>
                      </a:lnTo>
                      <a:lnTo>
                        <a:pt x="284" y="80"/>
                      </a:lnTo>
                      <a:lnTo>
                        <a:pt x="295" y="102"/>
                      </a:lnTo>
                      <a:lnTo>
                        <a:pt x="308" y="126"/>
                      </a:lnTo>
                      <a:lnTo>
                        <a:pt x="322" y="150"/>
                      </a:lnTo>
                      <a:lnTo>
                        <a:pt x="338" y="177"/>
                      </a:lnTo>
                      <a:lnTo>
                        <a:pt x="356" y="205"/>
                      </a:lnTo>
                      <a:lnTo>
                        <a:pt x="375" y="232"/>
                      </a:lnTo>
                      <a:lnTo>
                        <a:pt x="397" y="261"/>
                      </a:lnTo>
                      <a:lnTo>
                        <a:pt x="420" y="290"/>
                      </a:lnTo>
                      <a:lnTo>
                        <a:pt x="445" y="319"/>
                      </a:lnTo>
                      <a:lnTo>
                        <a:pt x="473" y="347"/>
                      </a:lnTo>
                      <a:lnTo>
                        <a:pt x="502" y="375"/>
                      </a:lnTo>
                      <a:lnTo>
                        <a:pt x="534" y="402"/>
                      </a:lnTo>
                      <a:lnTo>
                        <a:pt x="567" y="428"/>
                      </a:lnTo>
                      <a:lnTo>
                        <a:pt x="604" y="453"/>
                      </a:lnTo>
                      <a:lnTo>
                        <a:pt x="641" y="476"/>
                      </a:lnTo>
                      <a:lnTo>
                        <a:pt x="681" y="497"/>
                      </a:lnTo>
                      <a:lnTo>
                        <a:pt x="724" y="516"/>
                      </a:lnTo>
                      <a:lnTo>
                        <a:pt x="769" y="533"/>
                      </a:lnTo>
                      <a:lnTo>
                        <a:pt x="816" y="547"/>
                      </a:lnTo>
                      <a:lnTo>
                        <a:pt x="866" y="558"/>
                      </a:lnTo>
                      <a:lnTo>
                        <a:pt x="918" y="566"/>
                      </a:lnTo>
                      <a:lnTo>
                        <a:pt x="917" y="568"/>
                      </a:lnTo>
                      <a:lnTo>
                        <a:pt x="913" y="572"/>
                      </a:lnTo>
                      <a:lnTo>
                        <a:pt x="906" y="579"/>
                      </a:lnTo>
                      <a:lnTo>
                        <a:pt x="896" y="590"/>
                      </a:lnTo>
                      <a:lnTo>
                        <a:pt x="885" y="603"/>
                      </a:lnTo>
                      <a:lnTo>
                        <a:pt x="871" y="619"/>
                      </a:lnTo>
                      <a:lnTo>
                        <a:pt x="856" y="637"/>
                      </a:lnTo>
                      <a:lnTo>
                        <a:pt x="840" y="658"/>
                      </a:lnTo>
                      <a:lnTo>
                        <a:pt x="822" y="681"/>
                      </a:lnTo>
                      <a:lnTo>
                        <a:pt x="804" y="707"/>
                      </a:lnTo>
                      <a:lnTo>
                        <a:pt x="785" y="734"/>
                      </a:lnTo>
                      <a:lnTo>
                        <a:pt x="766" y="764"/>
                      </a:lnTo>
                      <a:lnTo>
                        <a:pt x="746" y="796"/>
                      </a:lnTo>
                      <a:lnTo>
                        <a:pt x="726" y="830"/>
                      </a:lnTo>
                      <a:lnTo>
                        <a:pt x="707" y="866"/>
                      </a:lnTo>
                      <a:lnTo>
                        <a:pt x="688" y="904"/>
                      </a:lnTo>
                      <a:lnTo>
                        <a:pt x="669" y="943"/>
                      </a:lnTo>
                      <a:lnTo>
                        <a:pt x="652" y="984"/>
                      </a:lnTo>
                      <a:lnTo>
                        <a:pt x="636" y="1026"/>
                      </a:lnTo>
                      <a:lnTo>
                        <a:pt x="622" y="1070"/>
                      </a:lnTo>
                      <a:lnTo>
                        <a:pt x="608" y="1115"/>
                      </a:lnTo>
                      <a:lnTo>
                        <a:pt x="598" y="1162"/>
                      </a:lnTo>
                      <a:lnTo>
                        <a:pt x="589" y="1209"/>
                      </a:lnTo>
                      <a:lnTo>
                        <a:pt x="583" y="1258"/>
                      </a:lnTo>
                      <a:lnTo>
                        <a:pt x="579" y="1307"/>
                      </a:lnTo>
                      <a:lnTo>
                        <a:pt x="578" y="1358"/>
                      </a:lnTo>
                      <a:lnTo>
                        <a:pt x="582" y="1409"/>
                      </a:lnTo>
                      <a:lnTo>
                        <a:pt x="587" y="1461"/>
                      </a:lnTo>
                      <a:lnTo>
                        <a:pt x="596" y="1513"/>
                      </a:lnTo>
                      <a:lnTo>
                        <a:pt x="610" y="1567"/>
                      </a:lnTo>
                      <a:lnTo>
                        <a:pt x="628" y="1620"/>
                      </a:lnTo>
                      <a:lnTo>
                        <a:pt x="649" y="1674"/>
                      </a:lnTo>
                      <a:lnTo>
                        <a:pt x="676" y="1728"/>
                      </a:lnTo>
                      <a:lnTo>
                        <a:pt x="707" y="1783"/>
                      </a:lnTo>
                      <a:lnTo>
                        <a:pt x="744" y="1838"/>
                      </a:lnTo>
                      <a:lnTo>
                        <a:pt x="785" y="1892"/>
                      </a:lnTo>
                      <a:lnTo>
                        <a:pt x="833" y="1946"/>
                      </a:lnTo>
                      <a:lnTo>
                        <a:pt x="831" y="1945"/>
                      </a:lnTo>
                      <a:lnTo>
                        <a:pt x="825" y="1944"/>
                      </a:lnTo>
                      <a:lnTo>
                        <a:pt x="817" y="1941"/>
                      </a:lnTo>
                      <a:lnTo>
                        <a:pt x="804" y="1938"/>
                      </a:lnTo>
                      <a:lnTo>
                        <a:pt x="789" y="1932"/>
                      </a:lnTo>
                      <a:lnTo>
                        <a:pt x="772" y="1926"/>
                      </a:lnTo>
                      <a:lnTo>
                        <a:pt x="752" y="1917"/>
                      </a:lnTo>
                      <a:lnTo>
                        <a:pt x="729" y="1908"/>
                      </a:lnTo>
                      <a:lnTo>
                        <a:pt x="704" y="1896"/>
                      </a:lnTo>
                      <a:lnTo>
                        <a:pt x="678" y="1882"/>
                      </a:lnTo>
                      <a:lnTo>
                        <a:pt x="649" y="1867"/>
                      </a:lnTo>
                      <a:lnTo>
                        <a:pt x="619" y="1849"/>
                      </a:lnTo>
                      <a:lnTo>
                        <a:pt x="588" y="1830"/>
                      </a:lnTo>
                      <a:lnTo>
                        <a:pt x="556" y="1808"/>
                      </a:lnTo>
                      <a:lnTo>
                        <a:pt x="522" y="1783"/>
                      </a:lnTo>
                      <a:lnTo>
                        <a:pt x="488" y="1757"/>
                      </a:lnTo>
                      <a:lnTo>
                        <a:pt x="453" y="1727"/>
                      </a:lnTo>
                      <a:lnTo>
                        <a:pt x="418" y="1695"/>
                      </a:lnTo>
                      <a:lnTo>
                        <a:pt x="383" y="1661"/>
                      </a:lnTo>
                      <a:lnTo>
                        <a:pt x="348" y="1623"/>
                      </a:lnTo>
                      <a:lnTo>
                        <a:pt x="313" y="1582"/>
                      </a:lnTo>
                      <a:lnTo>
                        <a:pt x="279" y="1539"/>
                      </a:lnTo>
                      <a:lnTo>
                        <a:pt x="246" y="1492"/>
                      </a:lnTo>
                      <a:lnTo>
                        <a:pt x="212" y="1442"/>
                      </a:lnTo>
                      <a:lnTo>
                        <a:pt x="181" y="1388"/>
                      </a:lnTo>
                      <a:lnTo>
                        <a:pt x="150" y="1332"/>
                      </a:lnTo>
                      <a:lnTo>
                        <a:pt x="122" y="1271"/>
                      </a:lnTo>
                      <a:lnTo>
                        <a:pt x="94" y="1206"/>
                      </a:lnTo>
                      <a:lnTo>
                        <a:pt x="69" y="1139"/>
                      </a:lnTo>
                      <a:lnTo>
                        <a:pt x="46" y="1067"/>
                      </a:lnTo>
                      <a:lnTo>
                        <a:pt x="30" y="1007"/>
                      </a:lnTo>
                      <a:lnTo>
                        <a:pt x="18" y="947"/>
                      </a:lnTo>
                      <a:lnTo>
                        <a:pt x="9" y="889"/>
                      </a:lnTo>
                      <a:lnTo>
                        <a:pt x="3" y="831"/>
                      </a:lnTo>
                      <a:lnTo>
                        <a:pt x="0" y="774"/>
                      </a:lnTo>
                      <a:lnTo>
                        <a:pt x="0" y="719"/>
                      </a:lnTo>
                      <a:lnTo>
                        <a:pt x="3" y="665"/>
                      </a:lnTo>
                      <a:lnTo>
                        <a:pt x="8" y="613"/>
                      </a:lnTo>
                      <a:lnTo>
                        <a:pt x="15" y="562"/>
                      </a:lnTo>
                      <a:lnTo>
                        <a:pt x="24" y="512"/>
                      </a:lnTo>
                      <a:lnTo>
                        <a:pt x="35" y="465"/>
                      </a:lnTo>
                      <a:lnTo>
                        <a:pt x="47" y="420"/>
                      </a:lnTo>
                      <a:lnTo>
                        <a:pt x="61" y="375"/>
                      </a:lnTo>
                      <a:lnTo>
                        <a:pt x="75" y="333"/>
                      </a:lnTo>
                      <a:lnTo>
                        <a:pt x="90" y="293"/>
                      </a:lnTo>
                      <a:lnTo>
                        <a:pt x="105" y="255"/>
                      </a:lnTo>
                      <a:lnTo>
                        <a:pt x="121" y="220"/>
                      </a:lnTo>
                      <a:lnTo>
                        <a:pt x="137" y="187"/>
                      </a:lnTo>
                      <a:lnTo>
                        <a:pt x="153" y="156"/>
                      </a:lnTo>
                      <a:lnTo>
                        <a:pt x="168" y="128"/>
                      </a:lnTo>
                      <a:lnTo>
                        <a:pt x="183" y="102"/>
                      </a:lnTo>
                      <a:lnTo>
                        <a:pt x="197" y="79"/>
                      </a:lnTo>
                      <a:lnTo>
                        <a:pt x="209" y="58"/>
                      </a:lnTo>
                      <a:lnTo>
                        <a:pt x="220" y="41"/>
                      </a:lnTo>
                      <a:lnTo>
                        <a:pt x="231" y="26"/>
                      </a:lnTo>
                      <a:lnTo>
                        <a:pt x="238" y="15"/>
                      </a:lnTo>
                      <a:lnTo>
                        <a:pt x="245" y="7"/>
                      </a:lnTo>
                      <a:lnTo>
                        <a:pt x="248" y="2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200" dirty="0"/>
                </a:p>
              </p:txBody>
            </p:sp>
            <p:sp>
              <p:nvSpPr>
                <p:cNvPr id="38" name="Freeform 9"/>
                <p:cNvSpPr>
                  <a:spLocks/>
                </p:cNvSpPr>
                <p:nvPr/>
              </p:nvSpPr>
              <p:spPr bwMode="auto">
                <a:xfrm>
                  <a:off x="4749801" y="1831975"/>
                  <a:ext cx="3135313" cy="1668463"/>
                </a:xfrm>
                <a:custGeom>
                  <a:avLst/>
                  <a:gdLst/>
                  <a:ahLst/>
                  <a:cxnLst>
                    <a:cxn ang="0">
                      <a:pos x="874" y="3"/>
                    </a:cxn>
                    <a:cxn ang="0">
                      <a:pos x="1010" y="17"/>
                    </a:cxn>
                    <a:cxn ang="0">
                      <a:pos x="1155" y="45"/>
                    </a:cxn>
                    <a:cxn ang="0">
                      <a:pos x="1277" y="82"/>
                    </a:cxn>
                    <a:cxn ang="0">
                      <a:pos x="1388" y="130"/>
                    </a:cxn>
                    <a:cxn ang="0">
                      <a:pos x="1488" y="187"/>
                    </a:cxn>
                    <a:cxn ang="0">
                      <a:pos x="1579" y="250"/>
                    </a:cxn>
                    <a:cxn ang="0">
                      <a:pos x="1658" y="317"/>
                    </a:cxn>
                    <a:cxn ang="0">
                      <a:pos x="1728" y="387"/>
                    </a:cxn>
                    <a:cxn ang="0">
                      <a:pos x="1789" y="456"/>
                    </a:cxn>
                    <a:cxn ang="0">
                      <a:pos x="1840" y="523"/>
                    </a:cxn>
                    <a:cxn ang="0">
                      <a:pos x="1883" y="586"/>
                    </a:cxn>
                    <a:cxn ang="0">
                      <a:pos x="1917" y="642"/>
                    </a:cxn>
                    <a:cxn ang="0">
                      <a:pos x="1942" y="690"/>
                    </a:cxn>
                    <a:cxn ang="0">
                      <a:pos x="1961" y="726"/>
                    </a:cxn>
                    <a:cxn ang="0">
                      <a:pos x="1972" y="750"/>
                    </a:cxn>
                    <a:cxn ang="0">
                      <a:pos x="1975" y="758"/>
                    </a:cxn>
                    <a:cxn ang="0">
                      <a:pos x="1966" y="757"/>
                    </a:cxn>
                    <a:cxn ang="0">
                      <a:pos x="1926" y="751"/>
                    </a:cxn>
                    <a:cxn ang="0">
                      <a:pos x="1882" y="747"/>
                    </a:cxn>
                    <a:cxn ang="0">
                      <a:pos x="1828" y="745"/>
                    </a:cxn>
                    <a:cxn ang="0">
                      <a:pos x="1765" y="746"/>
                    </a:cxn>
                    <a:cxn ang="0">
                      <a:pos x="1694" y="752"/>
                    </a:cxn>
                    <a:cxn ang="0">
                      <a:pos x="1617" y="764"/>
                    </a:cxn>
                    <a:cxn ang="0">
                      <a:pos x="1538" y="783"/>
                    </a:cxn>
                    <a:cxn ang="0">
                      <a:pos x="1456" y="812"/>
                    </a:cxn>
                    <a:cxn ang="0">
                      <a:pos x="1375" y="852"/>
                    </a:cxn>
                    <a:cxn ang="0">
                      <a:pos x="1296" y="904"/>
                    </a:cxn>
                    <a:cxn ang="0">
                      <a:pos x="1219" y="970"/>
                    </a:cxn>
                    <a:cxn ang="0">
                      <a:pos x="1149" y="1051"/>
                    </a:cxn>
                    <a:cxn ang="0">
                      <a:pos x="1148" y="1045"/>
                    </a:cxn>
                    <a:cxn ang="0">
                      <a:pos x="1142" y="1027"/>
                    </a:cxn>
                    <a:cxn ang="0">
                      <a:pos x="1132" y="998"/>
                    </a:cxn>
                    <a:cxn ang="0">
                      <a:pos x="1119" y="960"/>
                    </a:cxn>
                    <a:cxn ang="0">
                      <a:pos x="1100" y="916"/>
                    </a:cxn>
                    <a:cxn ang="0">
                      <a:pos x="1077" y="864"/>
                    </a:cxn>
                    <a:cxn ang="0">
                      <a:pos x="1049" y="809"/>
                    </a:cxn>
                    <a:cxn ang="0">
                      <a:pos x="1016" y="749"/>
                    </a:cxn>
                    <a:cxn ang="0">
                      <a:pos x="977" y="687"/>
                    </a:cxn>
                    <a:cxn ang="0">
                      <a:pos x="933" y="624"/>
                    </a:cxn>
                    <a:cxn ang="0">
                      <a:pos x="882" y="563"/>
                    </a:cxn>
                    <a:cxn ang="0">
                      <a:pos x="826" y="503"/>
                    </a:cxn>
                    <a:cxn ang="0">
                      <a:pos x="764" y="447"/>
                    </a:cxn>
                    <a:cxn ang="0">
                      <a:pos x="694" y="395"/>
                    </a:cxn>
                    <a:cxn ang="0">
                      <a:pos x="617" y="350"/>
                    </a:cxn>
                    <a:cxn ang="0">
                      <a:pos x="534" y="312"/>
                    </a:cxn>
                    <a:cxn ang="0">
                      <a:pos x="443" y="283"/>
                    </a:cxn>
                    <a:cxn ang="0">
                      <a:pos x="344" y="264"/>
                    </a:cxn>
                    <a:cxn ang="0">
                      <a:pos x="238" y="257"/>
                    </a:cxn>
                    <a:cxn ang="0">
                      <a:pos x="123" y="263"/>
                    </a:cxn>
                    <a:cxn ang="0">
                      <a:pos x="0" y="284"/>
                    </a:cxn>
                    <a:cxn ang="0">
                      <a:pos x="22" y="264"/>
                    </a:cxn>
                    <a:cxn ang="0">
                      <a:pos x="48" y="242"/>
                    </a:cxn>
                    <a:cxn ang="0">
                      <a:pos x="86" y="214"/>
                    </a:cxn>
                    <a:cxn ang="0">
                      <a:pos x="133" y="182"/>
                    </a:cxn>
                    <a:cxn ang="0">
                      <a:pos x="192" y="148"/>
                    </a:cxn>
                    <a:cxn ang="0">
                      <a:pos x="259" y="114"/>
                    </a:cxn>
                    <a:cxn ang="0">
                      <a:pos x="337" y="81"/>
                    </a:cxn>
                    <a:cxn ang="0">
                      <a:pos x="425" y="52"/>
                    </a:cxn>
                    <a:cxn ang="0">
                      <a:pos x="523" y="27"/>
                    </a:cxn>
                    <a:cxn ang="0">
                      <a:pos x="631" y="10"/>
                    </a:cxn>
                    <a:cxn ang="0">
                      <a:pos x="748" y="1"/>
                    </a:cxn>
                  </a:cxnLst>
                  <a:rect l="0" t="0" r="r" b="b"/>
                  <a:pathLst>
                    <a:path w="1975" h="1051">
                      <a:moveTo>
                        <a:pt x="809" y="0"/>
                      </a:moveTo>
                      <a:lnTo>
                        <a:pt x="874" y="3"/>
                      </a:lnTo>
                      <a:lnTo>
                        <a:pt x="941" y="8"/>
                      </a:lnTo>
                      <a:lnTo>
                        <a:pt x="1010" y="17"/>
                      </a:lnTo>
                      <a:lnTo>
                        <a:pt x="1081" y="29"/>
                      </a:lnTo>
                      <a:lnTo>
                        <a:pt x="1155" y="45"/>
                      </a:lnTo>
                      <a:lnTo>
                        <a:pt x="1218" y="63"/>
                      </a:lnTo>
                      <a:lnTo>
                        <a:pt x="1277" y="82"/>
                      </a:lnTo>
                      <a:lnTo>
                        <a:pt x="1334" y="105"/>
                      </a:lnTo>
                      <a:lnTo>
                        <a:pt x="1388" y="130"/>
                      </a:lnTo>
                      <a:lnTo>
                        <a:pt x="1440" y="158"/>
                      </a:lnTo>
                      <a:lnTo>
                        <a:pt x="1488" y="187"/>
                      </a:lnTo>
                      <a:lnTo>
                        <a:pt x="1535" y="218"/>
                      </a:lnTo>
                      <a:lnTo>
                        <a:pt x="1579" y="250"/>
                      </a:lnTo>
                      <a:lnTo>
                        <a:pt x="1620" y="283"/>
                      </a:lnTo>
                      <a:lnTo>
                        <a:pt x="1658" y="317"/>
                      </a:lnTo>
                      <a:lnTo>
                        <a:pt x="1695" y="352"/>
                      </a:lnTo>
                      <a:lnTo>
                        <a:pt x="1728" y="387"/>
                      </a:lnTo>
                      <a:lnTo>
                        <a:pt x="1760" y="421"/>
                      </a:lnTo>
                      <a:lnTo>
                        <a:pt x="1789" y="456"/>
                      </a:lnTo>
                      <a:lnTo>
                        <a:pt x="1816" y="490"/>
                      </a:lnTo>
                      <a:lnTo>
                        <a:pt x="1840" y="523"/>
                      </a:lnTo>
                      <a:lnTo>
                        <a:pt x="1862" y="555"/>
                      </a:lnTo>
                      <a:lnTo>
                        <a:pt x="1883" y="586"/>
                      </a:lnTo>
                      <a:lnTo>
                        <a:pt x="1901" y="615"/>
                      </a:lnTo>
                      <a:lnTo>
                        <a:pt x="1917" y="642"/>
                      </a:lnTo>
                      <a:lnTo>
                        <a:pt x="1931" y="667"/>
                      </a:lnTo>
                      <a:lnTo>
                        <a:pt x="1942" y="690"/>
                      </a:lnTo>
                      <a:lnTo>
                        <a:pt x="1953" y="709"/>
                      </a:lnTo>
                      <a:lnTo>
                        <a:pt x="1961" y="726"/>
                      </a:lnTo>
                      <a:lnTo>
                        <a:pt x="1967" y="740"/>
                      </a:lnTo>
                      <a:lnTo>
                        <a:pt x="1972" y="750"/>
                      </a:lnTo>
                      <a:lnTo>
                        <a:pt x="1974" y="756"/>
                      </a:lnTo>
                      <a:lnTo>
                        <a:pt x="1975" y="758"/>
                      </a:lnTo>
                      <a:lnTo>
                        <a:pt x="1972" y="757"/>
                      </a:lnTo>
                      <a:lnTo>
                        <a:pt x="1966" y="757"/>
                      </a:lnTo>
                      <a:lnTo>
                        <a:pt x="1942" y="753"/>
                      </a:lnTo>
                      <a:lnTo>
                        <a:pt x="1926" y="751"/>
                      </a:lnTo>
                      <a:lnTo>
                        <a:pt x="1905" y="749"/>
                      </a:lnTo>
                      <a:lnTo>
                        <a:pt x="1882" y="747"/>
                      </a:lnTo>
                      <a:lnTo>
                        <a:pt x="1856" y="746"/>
                      </a:lnTo>
                      <a:lnTo>
                        <a:pt x="1828" y="745"/>
                      </a:lnTo>
                      <a:lnTo>
                        <a:pt x="1797" y="745"/>
                      </a:lnTo>
                      <a:lnTo>
                        <a:pt x="1765" y="746"/>
                      </a:lnTo>
                      <a:lnTo>
                        <a:pt x="1730" y="748"/>
                      </a:lnTo>
                      <a:lnTo>
                        <a:pt x="1694" y="752"/>
                      </a:lnTo>
                      <a:lnTo>
                        <a:pt x="1656" y="757"/>
                      </a:lnTo>
                      <a:lnTo>
                        <a:pt x="1617" y="764"/>
                      </a:lnTo>
                      <a:lnTo>
                        <a:pt x="1578" y="772"/>
                      </a:lnTo>
                      <a:lnTo>
                        <a:pt x="1538" y="783"/>
                      </a:lnTo>
                      <a:lnTo>
                        <a:pt x="1497" y="797"/>
                      </a:lnTo>
                      <a:lnTo>
                        <a:pt x="1456" y="812"/>
                      </a:lnTo>
                      <a:lnTo>
                        <a:pt x="1415" y="831"/>
                      </a:lnTo>
                      <a:lnTo>
                        <a:pt x="1375" y="852"/>
                      </a:lnTo>
                      <a:lnTo>
                        <a:pt x="1335" y="876"/>
                      </a:lnTo>
                      <a:lnTo>
                        <a:pt x="1296" y="904"/>
                      </a:lnTo>
                      <a:lnTo>
                        <a:pt x="1257" y="935"/>
                      </a:lnTo>
                      <a:lnTo>
                        <a:pt x="1219" y="970"/>
                      </a:lnTo>
                      <a:lnTo>
                        <a:pt x="1184" y="1008"/>
                      </a:lnTo>
                      <a:lnTo>
                        <a:pt x="1149" y="1051"/>
                      </a:lnTo>
                      <a:lnTo>
                        <a:pt x="1148" y="1049"/>
                      </a:lnTo>
                      <a:lnTo>
                        <a:pt x="1148" y="1045"/>
                      </a:lnTo>
                      <a:lnTo>
                        <a:pt x="1145" y="1037"/>
                      </a:lnTo>
                      <a:lnTo>
                        <a:pt x="1142" y="1027"/>
                      </a:lnTo>
                      <a:lnTo>
                        <a:pt x="1137" y="1013"/>
                      </a:lnTo>
                      <a:lnTo>
                        <a:pt x="1132" y="998"/>
                      </a:lnTo>
                      <a:lnTo>
                        <a:pt x="1126" y="980"/>
                      </a:lnTo>
                      <a:lnTo>
                        <a:pt x="1119" y="960"/>
                      </a:lnTo>
                      <a:lnTo>
                        <a:pt x="1110" y="939"/>
                      </a:lnTo>
                      <a:lnTo>
                        <a:pt x="1100" y="916"/>
                      </a:lnTo>
                      <a:lnTo>
                        <a:pt x="1089" y="890"/>
                      </a:lnTo>
                      <a:lnTo>
                        <a:pt x="1077" y="864"/>
                      </a:lnTo>
                      <a:lnTo>
                        <a:pt x="1063" y="837"/>
                      </a:lnTo>
                      <a:lnTo>
                        <a:pt x="1049" y="809"/>
                      </a:lnTo>
                      <a:lnTo>
                        <a:pt x="1034" y="779"/>
                      </a:lnTo>
                      <a:lnTo>
                        <a:pt x="1016" y="749"/>
                      </a:lnTo>
                      <a:lnTo>
                        <a:pt x="997" y="718"/>
                      </a:lnTo>
                      <a:lnTo>
                        <a:pt x="977" y="687"/>
                      </a:lnTo>
                      <a:lnTo>
                        <a:pt x="956" y="656"/>
                      </a:lnTo>
                      <a:lnTo>
                        <a:pt x="933" y="624"/>
                      </a:lnTo>
                      <a:lnTo>
                        <a:pt x="908" y="594"/>
                      </a:lnTo>
                      <a:lnTo>
                        <a:pt x="882" y="563"/>
                      </a:lnTo>
                      <a:lnTo>
                        <a:pt x="855" y="532"/>
                      </a:lnTo>
                      <a:lnTo>
                        <a:pt x="826" y="503"/>
                      </a:lnTo>
                      <a:lnTo>
                        <a:pt x="796" y="474"/>
                      </a:lnTo>
                      <a:lnTo>
                        <a:pt x="764" y="447"/>
                      </a:lnTo>
                      <a:lnTo>
                        <a:pt x="729" y="421"/>
                      </a:lnTo>
                      <a:lnTo>
                        <a:pt x="694" y="395"/>
                      </a:lnTo>
                      <a:lnTo>
                        <a:pt x="657" y="372"/>
                      </a:lnTo>
                      <a:lnTo>
                        <a:pt x="617" y="350"/>
                      </a:lnTo>
                      <a:lnTo>
                        <a:pt x="576" y="330"/>
                      </a:lnTo>
                      <a:lnTo>
                        <a:pt x="534" y="312"/>
                      </a:lnTo>
                      <a:lnTo>
                        <a:pt x="489" y="296"/>
                      </a:lnTo>
                      <a:lnTo>
                        <a:pt x="443" y="283"/>
                      </a:lnTo>
                      <a:lnTo>
                        <a:pt x="395" y="272"/>
                      </a:lnTo>
                      <a:lnTo>
                        <a:pt x="344" y="264"/>
                      </a:lnTo>
                      <a:lnTo>
                        <a:pt x="292" y="259"/>
                      </a:lnTo>
                      <a:lnTo>
                        <a:pt x="238" y="257"/>
                      </a:lnTo>
                      <a:lnTo>
                        <a:pt x="181" y="258"/>
                      </a:lnTo>
                      <a:lnTo>
                        <a:pt x="123" y="263"/>
                      </a:lnTo>
                      <a:lnTo>
                        <a:pt x="63" y="272"/>
                      </a:lnTo>
                      <a:lnTo>
                        <a:pt x="0" y="284"/>
                      </a:lnTo>
                      <a:lnTo>
                        <a:pt x="12" y="272"/>
                      </a:lnTo>
                      <a:lnTo>
                        <a:pt x="22" y="264"/>
                      </a:lnTo>
                      <a:lnTo>
                        <a:pt x="34" y="254"/>
                      </a:lnTo>
                      <a:lnTo>
                        <a:pt x="48" y="242"/>
                      </a:lnTo>
                      <a:lnTo>
                        <a:pt x="66" y="229"/>
                      </a:lnTo>
                      <a:lnTo>
                        <a:pt x="86" y="214"/>
                      </a:lnTo>
                      <a:lnTo>
                        <a:pt x="108" y="198"/>
                      </a:lnTo>
                      <a:lnTo>
                        <a:pt x="133" y="182"/>
                      </a:lnTo>
                      <a:lnTo>
                        <a:pt x="161" y="165"/>
                      </a:lnTo>
                      <a:lnTo>
                        <a:pt x="192" y="148"/>
                      </a:lnTo>
                      <a:lnTo>
                        <a:pt x="224" y="131"/>
                      </a:lnTo>
                      <a:lnTo>
                        <a:pt x="259" y="114"/>
                      </a:lnTo>
                      <a:lnTo>
                        <a:pt x="297" y="97"/>
                      </a:lnTo>
                      <a:lnTo>
                        <a:pt x="337" y="81"/>
                      </a:lnTo>
                      <a:lnTo>
                        <a:pt x="380" y="66"/>
                      </a:lnTo>
                      <a:lnTo>
                        <a:pt x="425" y="52"/>
                      </a:lnTo>
                      <a:lnTo>
                        <a:pt x="473" y="38"/>
                      </a:lnTo>
                      <a:lnTo>
                        <a:pt x="523" y="27"/>
                      </a:lnTo>
                      <a:lnTo>
                        <a:pt x="576" y="17"/>
                      </a:lnTo>
                      <a:lnTo>
                        <a:pt x="631" y="10"/>
                      </a:lnTo>
                      <a:lnTo>
                        <a:pt x="688" y="4"/>
                      </a:lnTo>
                      <a:lnTo>
                        <a:pt x="748" y="1"/>
                      </a:lnTo>
                      <a:lnTo>
                        <a:pt x="8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US" sz="2400" dirty="0"/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/>
              </p:nvSpPr>
              <p:spPr bwMode="auto">
                <a:xfrm>
                  <a:off x="5822951" y="3578225"/>
                  <a:ext cx="2257425" cy="2347913"/>
                </a:xfrm>
                <a:custGeom>
                  <a:avLst/>
                  <a:gdLst/>
                  <a:ahLst/>
                  <a:cxnLst>
                    <a:cxn ang="0">
                      <a:pos x="1400" y="3"/>
                    </a:cxn>
                    <a:cxn ang="0">
                      <a:pos x="1404" y="20"/>
                    </a:cxn>
                    <a:cxn ang="0">
                      <a:pos x="1410" y="55"/>
                    </a:cxn>
                    <a:cxn ang="0">
                      <a:pos x="1417" y="104"/>
                    </a:cxn>
                    <a:cxn ang="0">
                      <a:pos x="1421" y="167"/>
                    </a:cxn>
                    <a:cxn ang="0">
                      <a:pos x="1421" y="242"/>
                    </a:cxn>
                    <a:cxn ang="0">
                      <a:pos x="1415" y="328"/>
                    </a:cxn>
                    <a:cxn ang="0">
                      <a:pos x="1400" y="423"/>
                    </a:cxn>
                    <a:cxn ang="0">
                      <a:pos x="1376" y="527"/>
                    </a:cxn>
                    <a:cxn ang="0">
                      <a:pos x="1339" y="637"/>
                    </a:cxn>
                    <a:cxn ang="0">
                      <a:pos x="1288" y="754"/>
                    </a:cxn>
                    <a:cxn ang="0">
                      <a:pos x="1220" y="873"/>
                    </a:cxn>
                    <a:cxn ang="0">
                      <a:pos x="1133" y="995"/>
                    </a:cxn>
                    <a:cxn ang="0">
                      <a:pos x="1026" y="1119"/>
                    </a:cxn>
                    <a:cxn ang="0">
                      <a:pos x="930" y="1209"/>
                    </a:cxn>
                    <a:cxn ang="0">
                      <a:pos x="829" y="1283"/>
                    </a:cxn>
                    <a:cxn ang="0">
                      <a:pos x="726" y="1342"/>
                    </a:cxn>
                    <a:cxn ang="0">
                      <a:pos x="623" y="1389"/>
                    </a:cxn>
                    <a:cxn ang="0">
                      <a:pos x="521" y="1424"/>
                    </a:cxn>
                    <a:cxn ang="0">
                      <a:pos x="424" y="1448"/>
                    </a:cxn>
                    <a:cxn ang="0">
                      <a:pos x="332" y="1465"/>
                    </a:cxn>
                    <a:cxn ang="0">
                      <a:pos x="247" y="1474"/>
                    </a:cxn>
                    <a:cxn ang="0">
                      <a:pos x="172" y="1478"/>
                    </a:cxn>
                    <a:cxn ang="0">
                      <a:pos x="107" y="1479"/>
                    </a:cxn>
                    <a:cxn ang="0">
                      <a:pos x="57" y="1477"/>
                    </a:cxn>
                    <a:cxn ang="0">
                      <a:pos x="21" y="1474"/>
                    </a:cxn>
                    <a:cxn ang="0">
                      <a:pos x="2" y="1471"/>
                    </a:cxn>
                    <a:cxn ang="0">
                      <a:pos x="1" y="1470"/>
                    </a:cxn>
                    <a:cxn ang="0">
                      <a:pos x="11" y="1457"/>
                    </a:cxn>
                    <a:cxn ang="0">
                      <a:pos x="30" y="1433"/>
                    </a:cxn>
                    <a:cxn ang="0">
                      <a:pos x="55" y="1397"/>
                    </a:cxn>
                    <a:cxn ang="0">
                      <a:pos x="85" y="1351"/>
                    </a:cxn>
                    <a:cxn ang="0">
                      <a:pos x="115" y="1295"/>
                    </a:cxn>
                    <a:cxn ang="0">
                      <a:pos x="146" y="1231"/>
                    </a:cxn>
                    <a:cxn ang="0">
                      <a:pos x="173" y="1160"/>
                    </a:cxn>
                    <a:cxn ang="0">
                      <a:pos x="196" y="1081"/>
                    </a:cxn>
                    <a:cxn ang="0">
                      <a:pos x="212" y="996"/>
                    </a:cxn>
                    <a:cxn ang="0">
                      <a:pos x="218" y="905"/>
                    </a:cxn>
                    <a:cxn ang="0">
                      <a:pos x="214" y="810"/>
                    </a:cxn>
                    <a:cxn ang="0">
                      <a:pos x="194" y="712"/>
                    </a:cxn>
                    <a:cxn ang="0">
                      <a:pos x="159" y="610"/>
                    </a:cxn>
                    <a:cxn ang="0">
                      <a:pos x="166" y="612"/>
                    </a:cxn>
                    <a:cxn ang="0">
                      <a:pos x="184" y="616"/>
                    </a:cxn>
                    <a:cxn ang="0">
                      <a:pos x="214" y="622"/>
                    </a:cxn>
                    <a:cxn ang="0">
                      <a:pos x="253" y="629"/>
                    </a:cxn>
                    <a:cxn ang="0">
                      <a:pos x="301" y="636"/>
                    </a:cxn>
                    <a:cxn ang="0">
                      <a:pos x="357" y="641"/>
                    </a:cxn>
                    <a:cxn ang="0">
                      <a:pos x="420" y="645"/>
                    </a:cxn>
                    <a:cxn ang="0">
                      <a:pos x="488" y="647"/>
                    </a:cxn>
                    <a:cxn ang="0">
                      <a:pos x="561" y="644"/>
                    </a:cxn>
                    <a:cxn ang="0">
                      <a:pos x="637" y="637"/>
                    </a:cxn>
                    <a:cxn ang="0">
                      <a:pos x="716" y="625"/>
                    </a:cxn>
                    <a:cxn ang="0">
                      <a:pos x="796" y="606"/>
                    </a:cxn>
                    <a:cxn ang="0">
                      <a:pos x="876" y="579"/>
                    </a:cxn>
                    <a:cxn ang="0">
                      <a:pos x="956" y="545"/>
                    </a:cxn>
                    <a:cxn ang="0">
                      <a:pos x="1033" y="501"/>
                    </a:cxn>
                    <a:cxn ang="0">
                      <a:pos x="1108" y="448"/>
                    </a:cxn>
                    <a:cxn ang="0">
                      <a:pos x="1178" y="384"/>
                    </a:cxn>
                    <a:cxn ang="0">
                      <a:pos x="1244" y="308"/>
                    </a:cxn>
                    <a:cxn ang="0">
                      <a:pos x="1303" y="219"/>
                    </a:cxn>
                    <a:cxn ang="0">
                      <a:pos x="1355" y="117"/>
                    </a:cxn>
                    <a:cxn ang="0">
                      <a:pos x="1399" y="0"/>
                    </a:cxn>
                  </a:cxnLst>
                  <a:rect l="0" t="0" r="r" b="b"/>
                  <a:pathLst>
                    <a:path w="1422" h="1479">
                      <a:moveTo>
                        <a:pt x="1399" y="0"/>
                      </a:moveTo>
                      <a:lnTo>
                        <a:pt x="1400" y="3"/>
                      </a:lnTo>
                      <a:lnTo>
                        <a:pt x="1402" y="9"/>
                      </a:lnTo>
                      <a:lnTo>
                        <a:pt x="1404" y="20"/>
                      </a:lnTo>
                      <a:lnTo>
                        <a:pt x="1407" y="36"/>
                      </a:lnTo>
                      <a:lnTo>
                        <a:pt x="1410" y="55"/>
                      </a:lnTo>
                      <a:lnTo>
                        <a:pt x="1414" y="78"/>
                      </a:lnTo>
                      <a:lnTo>
                        <a:pt x="1417" y="104"/>
                      </a:lnTo>
                      <a:lnTo>
                        <a:pt x="1419" y="133"/>
                      </a:lnTo>
                      <a:lnTo>
                        <a:pt x="1421" y="167"/>
                      </a:lnTo>
                      <a:lnTo>
                        <a:pt x="1422" y="203"/>
                      </a:lnTo>
                      <a:lnTo>
                        <a:pt x="1421" y="242"/>
                      </a:lnTo>
                      <a:lnTo>
                        <a:pt x="1419" y="284"/>
                      </a:lnTo>
                      <a:lnTo>
                        <a:pt x="1415" y="328"/>
                      </a:lnTo>
                      <a:lnTo>
                        <a:pt x="1409" y="374"/>
                      </a:lnTo>
                      <a:lnTo>
                        <a:pt x="1400" y="423"/>
                      </a:lnTo>
                      <a:lnTo>
                        <a:pt x="1390" y="474"/>
                      </a:lnTo>
                      <a:lnTo>
                        <a:pt x="1376" y="527"/>
                      </a:lnTo>
                      <a:lnTo>
                        <a:pt x="1359" y="581"/>
                      </a:lnTo>
                      <a:lnTo>
                        <a:pt x="1339" y="637"/>
                      </a:lnTo>
                      <a:lnTo>
                        <a:pt x="1315" y="695"/>
                      </a:lnTo>
                      <a:lnTo>
                        <a:pt x="1288" y="754"/>
                      </a:lnTo>
                      <a:lnTo>
                        <a:pt x="1256" y="813"/>
                      </a:lnTo>
                      <a:lnTo>
                        <a:pt x="1220" y="873"/>
                      </a:lnTo>
                      <a:lnTo>
                        <a:pt x="1179" y="934"/>
                      </a:lnTo>
                      <a:lnTo>
                        <a:pt x="1133" y="995"/>
                      </a:lnTo>
                      <a:lnTo>
                        <a:pt x="1082" y="1057"/>
                      </a:lnTo>
                      <a:lnTo>
                        <a:pt x="1026" y="1119"/>
                      </a:lnTo>
                      <a:lnTo>
                        <a:pt x="978" y="1166"/>
                      </a:lnTo>
                      <a:lnTo>
                        <a:pt x="930" y="1209"/>
                      </a:lnTo>
                      <a:lnTo>
                        <a:pt x="879" y="1248"/>
                      </a:lnTo>
                      <a:lnTo>
                        <a:pt x="829" y="1283"/>
                      </a:lnTo>
                      <a:lnTo>
                        <a:pt x="778" y="1315"/>
                      </a:lnTo>
                      <a:lnTo>
                        <a:pt x="726" y="1342"/>
                      </a:lnTo>
                      <a:lnTo>
                        <a:pt x="674" y="1367"/>
                      </a:lnTo>
                      <a:lnTo>
                        <a:pt x="623" y="1389"/>
                      </a:lnTo>
                      <a:lnTo>
                        <a:pt x="572" y="1408"/>
                      </a:lnTo>
                      <a:lnTo>
                        <a:pt x="521" y="1424"/>
                      </a:lnTo>
                      <a:lnTo>
                        <a:pt x="472" y="1437"/>
                      </a:lnTo>
                      <a:lnTo>
                        <a:pt x="424" y="1448"/>
                      </a:lnTo>
                      <a:lnTo>
                        <a:pt x="376" y="1458"/>
                      </a:lnTo>
                      <a:lnTo>
                        <a:pt x="332" y="1465"/>
                      </a:lnTo>
                      <a:lnTo>
                        <a:pt x="288" y="1470"/>
                      </a:lnTo>
                      <a:lnTo>
                        <a:pt x="247" y="1474"/>
                      </a:lnTo>
                      <a:lnTo>
                        <a:pt x="208" y="1478"/>
                      </a:lnTo>
                      <a:lnTo>
                        <a:pt x="172" y="1478"/>
                      </a:lnTo>
                      <a:lnTo>
                        <a:pt x="138" y="1479"/>
                      </a:lnTo>
                      <a:lnTo>
                        <a:pt x="107" y="1479"/>
                      </a:lnTo>
                      <a:lnTo>
                        <a:pt x="81" y="1478"/>
                      </a:lnTo>
                      <a:lnTo>
                        <a:pt x="57" y="1477"/>
                      </a:lnTo>
                      <a:lnTo>
                        <a:pt x="37" y="1475"/>
                      </a:lnTo>
                      <a:lnTo>
                        <a:pt x="21" y="1474"/>
                      </a:lnTo>
                      <a:lnTo>
                        <a:pt x="9" y="1473"/>
                      </a:lnTo>
                      <a:lnTo>
                        <a:pt x="2" y="1471"/>
                      </a:lnTo>
                      <a:lnTo>
                        <a:pt x="0" y="1471"/>
                      </a:lnTo>
                      <a:lnTo>
                        <a:pt x="1" y="1470"/>
                      </a:lnTo>
                      <a:lnTo>
                        <a:pt x="5" y="1465"/>
                      </a:lnTo>
                      <a:lnTo>
                        <a:pt x="11" y="1457"/>
                      </a:lnTo>
                      <a:lnTo>
                        <a:pt x="20" y="1446"/>
                      </a:lnTo>
                      <a:lnTo>
                        <a:pt x="30" y="1433"/>
                      </a:lnTo>
                      <a:lnTo>
                        <a:pt x="42" y="1416"/>
                      </a:lnTo>
                      <a:lnTo>
                        <a:pt x="55" y="1397"/>
                      </a:lnTo>
                      <a:lnTo>
                        <a:pt x="70" y="1375"/>
                      </a:lnTo>
                      <a:lnTo>
                        <a:pt x="85" y="1351"/>
                      </a:lnTo>
                      <a:lnTo>
                        <a:pt x="100" y="1324"/>
                      </a:lnTo>
                      <a:lnTo>
                        <a:pt x="115" y="1295"/>
                      </a:lnTo>
                      <a:lnTo>
                        <a:pt x="131" y="1264"/>
                      </a:lnTo>
                      <a:lnTo>
                        <a:pt x="146" y="1231"/>
                      </a:lnTo>
                      <a:lnTo>
                        <a:pt x="160" y="1197"/>
                      </a:lnTo>
                      <a:lnTo>
                        <a:pt x="173" y="1160"/>
                      </a:lnTo>
                      <a:lnTo>
                        <a:pt x="186" y="1121"/>
                      </a:lnTo>
                      <a:lnTo>
                        <a:pt x="196" y="1081"/>
                      </a:lnTo>
                      <a:lnTo>
                        <a:pt x="205" y="1039"/>
                      </a:lnTo>
                      <a:lnTo>
                        <a:pt x="212" y="996"/>
                      </a:lnTo>
                      <a:lnTo>
                        <a:pt x="217" y="951"/>
                      </a:lnTo>
                      <a:lnTo>
                        <a:pt x="218" y="905"/>
                      </a:lnTo>
                      <a:lnTo>
                        <a:pt x="218" y="858"/>
                      </a:lnTo>
                      <a:lnTo>
                        <a:pt x="214" y="810"/>
                      </a:lnTo>
                      <a:lnTo>
                        <a:pt x="206" y="761"/>
                      </a:lnTo>
                      <a:lnTo>
                        <a:pt x="194" y="712"/>
                      </a:lnTo>
                      <a:lnTo>
                        <a:pt x="179" y="662"/>
                      </a:lnTo>
                      <a:lnTo>
                        <a:pt x="159" y="610"/>
                      </a:lnTo>
                      <a:lnTo>
                        <a:pt x="161" y="611"/>
                      </a:lnTo>
                      <a:lnTo>
                        <a:pt x="166" y="612"/>
                      </a:lnTo>
                      <a:lnTo>
                        <a:pt x="173" y="614"/>
                      </a:lnTo>
                      <a:lnTo>
                        <a:pt x="184" y="616"/>
                      </a:lnTo>
                      <a:lnTo>
                        <a:pt x="198" y="619"/>
                      </a:lnTo>
                      <a:lnTo>
                        <a:pt x="214" y="622"/>
                      </a:lnTo>
                      <a:lnTo>
                        <a:pt x="232" y="625"/>
                      </a:lnTo>
                      <a:lnTo>
                        <a:pt x="253" y="629"/>
                      </a:lnTo>
                      <a:lnTo>
                        <a:pt x="276" y="632"/>
                      </a:lnTo>
                      <a:lnTo>
                        <a:pt x="301" y="636"/>
                      </a:lnTo>
                      <a:lnTo>
                        <a:pt x="328" y="639"/>
                      </a:lnTo>
                      <a:lnTo>
                        <a:pt x="357" y="641"/>
                      </a:lnTo>
                      <a:lnTo>
                        <a:pt x="387" y="643"/>
                      </a:lnTo>
                      <a:lnTo>
                        <a:pt x="420" y="645"/>
                      </a:lnTo>
                      <a:lnTo>
                        <a:pt x="453" y="647"/>
                      </a:lnTo>
                      <a:lnTo>
                        <a:pt x="488" y="647"/>
                      </a:lnTo>
                      <a:lnTo>
                        <a:pt x="524" y="646"/>
                      </a:lnTo>
                      <a:lnTo>
                        <a:pt x="561" y="644"/>
                      </a:lnTo>
                      <a:lnTo>
                        <a:pt x="598" y="641"/>
                      </a:lnTo>
                      <a:lnTo>
                        <a:pt x="637" y="637"/>
                      </a:lnTo>
                      <a:lnTo>
                        <a:pt x="676" y="632"/>
                      </a:lnTo>
                      <a:lnTo>
                        <a:pt x="716" y="625"/>
                      </a:lnTo>
                      <a:lnTo>
                        <a:pt x="756" y="616"/>
                      </a:lnTo>
                      <a:lnTo>
                        <a:pt x="796" y="606"/>
                      </a:lnTo>
                      <a:lnTo>
                        <a:pt x="836" y="593"/>
                      </a:lnTo>
                      <a:lnTo>
                        <a:pt x="876" y="579"/>
                      </a:lnTo>
                      <a:lnTo>
                        <a:pt x="916" y="563"/>
                      </a:lnTo>
                      <a:lnTo>
                        <a:pt x="956" y="545"/>
                      </a:lnTo>
                      <a:lnTo>
                        <a:pt x="995" y="525"/>
                      </a:lnTo>
                      <a:lnTo>
                        <a:pt x="1033" y="501"/>
                      </a:lnTo>
                      <a:lnTo>
                        <a:pt x="1071" y="476"/>
                      </a:lnTo>
                      <a:lnTo>
                        <a:pt x="1108" y="448"/>
                      </a:lnTo>
                      <a:lnTo>
                        <a:pt x="1144" y="418"/>
                      </a:lnTo>
                      <a:lnTo>
                        <a:pt x="1178" y="384"/>
                      </a:lnTo>
                      <a:lnTo>
                        <a:pt x="1212" y="348"/>
                      </a:lnTo>
                      <a:lnTo>
                        <a:pt x="1244" y="308"/>
                      </a:lnTo>
                      <a:lnTo>
                        <a:pt x="1274" y="265"/>
                      </a:lnTo>
                      <a:lnTo>
                        <a:pt x="1303" y="219"/>
                      </a:lnTo>
                      <a:lnTo>
                        <a:pt x="1330" y="170"/>
                      </a:lnTo>
                      <a:lnTo>
                        <a:pt x="1355" y="117"/>
                      </a:lnTo>
                      <a:lnTo>
                        <a:pt x="1379" y="60"/>
                      </a:lnTo>
                      <a:lnTo>
                        <a:pt x="139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200" dirty="0"/>
                </a:p>
              </p:txBody>
            </p:sp>
          </p:grpSp>
          <p:sp>
            <p:nvSpPr>
              <p:cNvPr id="33" name="Oval 32"/>
              <p:cNvSpPr/>
              <p:nvPr/>
            </p:nvSpPr>
            <p:spPr>
              <a:xfrm>
                <a:off x="3013517" y="5715000"/>
                <a:ext cx="6303820" cy="73429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50000"/>
                      <a:lumOff val="50000"/>
                      <a:alpha val="26000"/>
                    </a:sysClr>
                  </a:gs>
                  <a:gs pos="77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828800"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551612" y="2057400"/>
              <a:ext cx="720710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93873" y="4613564"/>
              <a:ext cx="720710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23316" y="3311237"/>
              <a:ext cx="720710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</p:grpSp>
      <p:sp>
        <p:nvSpPr>
          <p:cNvPr id="20" name="Text Placeholder 92">
            <a:extLst>
              <a:ext uri="{FF2B5EF4-FFF2-40B4-BE49-F238E27FC236}">
                <a16:creationId xmlns:a16="http://schemas.microsoft.com/office/drawing/2014/main" id="{C6FFBF4B-8315-4B70-90E6-14442B3565D2}"/>
              </a:ext>
            </a:extLst>
          </p:cNvPr>
          <p:cNvSpPr txBox="1">
            <a:spLocks/>
          </p:cNvSpPr>
          <p:nvPr/>
        </p:nvSpPr>
        <p:spPr>
          <a:xfrm>
            <a:off x="1218883" y="1981200"/>
            <a:ext cx="14613299" cy="1016000"/>
          </a:xfrm>
          <a:prstGeom prst="rect">
            <a:avLst/>
          </a:prstGeom>
        </p:spPr>
        <p:txBody>
          <a:bodyPr/>
          <a:lstStyle>
            <a:lvl1pPr marL="0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18988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37972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56960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75946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4426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14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00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386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2" dirty="0">
                <a:solidFill>
                  <a:schemeClr val="accent5"/>
                </a:solidFill>
              </a:rPr>
              <a:t>Les 3 stratégies de changement</a:t>
            </a:r>
          </a:p>
        </p:txBody>
      </p:sp>
      <p:sp>
        <p:nvSpPr>
          <p:cNvPr id="21" name="Title 91">
            <a:extLst>
              <a:ext uri="{FF2B5EF4-FFF2-40B4-BE49-F238E27FC236}">
                <a16:creationId xmlns:a16="http://schemas.microsoft.com/office/drawing/2014/main" id="{2192CB40-031E-4438-8C0D-C510256E84E3}"/>
              </a:ext>
            </a:extLst>
          </p:cNvPr>
          <p:cNvSpPr txBox="1">
            <a:spLocks/>
          </p:cNvSpPr>
          <p:nvPr/>
        </p:nvSpPr>
        <p:spPr>
          <a:xfrm>
            <a:off x="1192757" y="575405"/>
            <a:ext cx="21939885" cy="14319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437974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465" dirty="0">
                <a:solidFill>
                  <a:schemeClr val="accent6"/>
                </a:solidFill>
              </a:rPr>
              <a:t>Définir la stratégie de changement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2F671D-CAEF-4D4F-9995-7F59F64A7982}"/>
              </a:ext>
            </a:extLst>
          </p:cNvPr>
          <p:cNvSpPr/>
          <p:nvPr/>
        </p:nvSpPr>
        <p:spPr>
          <a:xfrm>
            <a:off x="14822693" y="1916714"/>
            <a:ext cx="8580230" cy="1372336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 dirty="0"/>
          </a:p>
        </p:txBody>
      </p:sp>
      <p:cxnSp>
        <p:nvCxnSpPr>
          <p:cNvPr id="23" name="Straight Connector 442">
            <a:extLst>
              <a:ext uri="{FF2B5EF4-FFF2-40B4-BE49-F238E27FC236}">
                <a16:creationId xmlns:a16="http://schemas.microsoft.com/office/drawing/2014/main" id="{C6066B25-AFC1-498F-82BB-4C790347EFC2}"/>
              </a:ext>
            </a:extLst>
          </p:cNvPr>
          <p:cNvCxnSpPr>
            <a:cxnSpLocks/>
          </p:cNvCxnSpPr>
          <p:nvPr/>
        </p:nvCxnSpPr>
        <p:spPr>
          <a:xfrm>
            <a:off x="14822693" y="1932591"/>
            <a:ext cx="0" cy="113547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43">
            <a:extLst>
              <a:ext uri="{FF2B5EF4-FFF2-40B4-BE49-F238E27FC236}">
                <a16:creationId xmlns:a16="http://schemas.microsoft.com/office/drawing/2014/main" id="{4C2D8961-D397-4F3F-A32A-2A3B44BBB5D9}"/>
              </a:ext>
            </a:extLst>
          </p:cNvPr>
          <p:cNvSpPr txBox="1"/>
          <p:nvPr/>
        </p:nvSpPr>
        <p:spPr>
          <a:xfrm>
            <a:off x="15645830" y="3692238"/>
            <a:ext cx="7504201" cy="104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fontAlgn="base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utiliser si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marge de manoeuvre est faible,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Il est important de faire vite,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Pour obtenir une rupture nette avec le passé,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Il existe une solide culture de management,</a:t>
            </a:r>
          </a:p>
          <a:p>
            <a:pPr marL="571500" indent="-571500" algn="just" fontAlgn="base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just" fontAlgn="base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Les risques: 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Peut être mal perçue par les salariés,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Laisse peu de liberté pour ajuster la démarche,</a:t>
            </a:r>
          </a:p>
          <a:p>
            <a:pPr marL="571500" indent="-571500" algn="just" fontAlgn="base"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just" fontAlgn="base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Points de vigilance : 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Rechercher le soutien des relais managériaux,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Organiser les feed-back pour mesurer les effets du changement.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444">
            <a:extLst>
              <a:ext uri="{FF2B5EF4-FFF2-40B4-BE49-F238E27FC236}">
                <a16:creationId xmlns:a16="http://schemas.microsoft.com/office/drawing/2014/main" id="{7BB7B412-A84A-4587-A5E8-311F581684AC}"/>
              </a:ext>
            </a:extLst>
          </p:cNvPr>
          <p:cNvSpPr txBox="1"/>
          <p:nvPr/>
        </p:nvSpPr>
        <p:spPr>
          <a:xfrm>
            <a:off x="15645830" y="2078758"/>
            <a:ext cx="7254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 directe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863845-34E7-4B4D-9EBC-35621C54BF5B}"/>
              </a:ext>
            </a:extLst>
          </p:cNvPr>
          <p:cNvSpPr/>
          <p:nvPr/>
        </p:nvSpPr>
        <p:spPr>
          <a:xfrm rot="20498077">
            <a:off x="900852" y="4341926"/>
            <a:ext cx="2025677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0000" b="1" cap="none" spc="0" dirty="0">
                <a:ln/>
                <a:solidFill>
                  <a:schemeClr val="accent4"/>
                </a:solidFill>
                <a:effectLst/>
              </a:rPr>
              <a:t>EXTRAIT</a:t>
            </a:r>
          </a:p>
        </p:txBody>
      </p:sp>
    </p:spTree>
    <p:extLst>
      <p:ext uri="{BB962C8B-B14F-4D97-AF65-F5344CB8AC3E}">
        <p14:creationId xmlns:p14="http://schemas.microsoft.com/office/powerpoint/2010/main" val="200596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7D029A-DC52-434A-9555-AF176F637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377650" cy="137179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1549" y="3469133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CARACTERISTIQUES</a:t>
            </a: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971549" y="5314436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0" name="Rounded Rectangle 19">
            <a:hlinkClick r:id="" action="ppaction://noaction"/>
          </p:cNvPr>
          <p:cNvSpPr/>
          <p:nvPr/>
        </p:nvSpPr>
        <p:spPr>
          <a:xfrm>
            <a:off x="971549" y="7549054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</a:p>
        </p:txBody>
      </p:sp>
      <p:sp>
        <p:nvSpPr>
          <p:cNvPr id="27" name="Rounded Rectangle 26">
            <a:hlinkClick r:id="" action="ppaction://noaction"/>
          </p:cNvPr>
          <p:cNvSpPr/>
          <p:nvPr/>
        </p:nvSpPr>
        <p:spPr>
          <a:xfrm>
            <a:off x="971549" y="9783672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</a:p>
        </p:txBody>
      </p:sp>
      <p:sp>
        <p:nvSpPr>
          <p:cNvPr id="34" name="Rounded Rectangle 33">
            <a:hlinkClick r:id="" action="ppaction://noaction"/>
          </p:cNvPr>
          <p:cNvSpPr/>
          <p:nvPr/>
        </p:nvSpPr>
        <p:spPr>
          <a:xfrm>
            <a:off x="971549" y="12018290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80724" y="3469133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</a:t>
            </a: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4680725" y="5314436"/>
            <a:ext cx="3417148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4680725" y="7549054"/>
            <a:ext cx="3417148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</a:p>
        </p:txBody>
      </p:sp>
      <p:sp>
        <p:nvSpPr>
          <p:cNvPr id="28" name="Rounded Rectangle 27">
            <a:hlinkClick r:id="" action="ppaction://noaction"/>
          </p:cNvPr>
          <p:cNvSpPr/>
          <p:nvPr/>
        </p:nvSpPr>
        <p:spPr>
          <a:xfrm>
            <a:off x="4680725" y="9783672"/>
            <a:ext cx="3417148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</a:p>
        </p:txBody>
      </p:sp>
      <p:sp>
        <p:nvSpPr>
          <p:cNvPr id="35" name="Rounded Rectangle 34">
            <a:hlinkClick r:id="" action="ppaction://noaction"/>
          </p:cNvPr>
          <p:cNvSpPr/>
          <p:nvPr/>
        </p:nvSpPr>
        <p:spPr>
          <a:xfrm>
            <a:off x="4680725" y="12018290"/>
            <a:ext cx="3417148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9898" y="3469133"/>
            <a:ext cx="3774377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</a:t>
            </a: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8389899" y="5314436"/>
            <a:ext cx="3774377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8389899" y="7549054"/>
            <a:ext cx="3774376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</a:p>
        </p:txBody>
      </p:sp>
      <p:sp>
        <p:nvSpPr>
          <p:cNvPr id="29" name="Rounded Rectangle 28">
            <a:hlinkClick r:id="" action="ppaction://noaction"/>
          </p:cNvPr>
          <p:cNvSpPr/>
          <p:nvPr/>
        </p:nvSpPr>
        <p:spPr>
          <a:xfrm>
            <a:off x="8389899" y="9783672"/>
            <a:ext cx="3774375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</a:p>
        </p:txBody>
      </p:sp>
      <p:sp>
        <p:nvSpPr>
          <p:cNvPr id="36" name="Rounded Rectangle 35">
            <a:hlinkClick r:id="" action="ppaction://noaction"/>
          </p:cNvPr>
          <p:cNvSpPr/>
          <p:nvPr/>
        </p:nvSpPr>
        <p:spPr>
          <a:xfrm>
            <a:off x="8389899" y="12018290"/>
            <a:ext cx="3774374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441975" y="3469133"/>
            <a:ext cx="3417150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12441974" y="5314436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</a:t>
            </a:r>
          </a:p>
        </p:txBody>
      </p:sp>
      <p:sp>
        <p:nvSpPr>
          <p:cNvPr id="23" name="Rounded Rectangle 22">
            <a:hlinkClick r:id="" action="ppaction://noaction"/>
          </p:cNvPr>
          <p:cNvSpPr/>
          <p:nvPr/>
        </p:nvSpPr>
        <p:spPr>
          <a:xfrm>
            <a:off x="12441974" y="7549054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</a:p>
        </p:txBody>
      </p:sp>
      <p:sp>
        <p:nvSpPr>
          <p:cNvPr id="30" name="Rounded Rectangle 29">
            <a:hlinkClick r:id="" action="ppaction://noaction"/>
          </p:cNvPr>
          <p:cNvSpPr/>
          <p:nvPr/>
        </p:nvSpPr>
        <p:spPr>
          <a:xfrm>
            <a:off x="12441974" y="9783672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12441974" y="12018290"/>
            <a:ext cx="3417149" cy="1292406"/>
          </a:xfrm>
          <a:prstGeom prst="roundRect">
            <a:avLst>
              <a:gd name="adj" fmla="val 761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IN" sz="6665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</p:txBody>
      </p:sp>
      <p:sp>
        <p:nvSpPr>
          <p:cNvPr id="40" name="Title 91">
            <a:extLst>
              <a:ext uri="{FF2B5EF4-FFF2-40B4-BE49-F238E27FC236}">
                <a16:creationId xmlns:a16="http://schemas.microsoft.com/office/drawing/2014/main" id="{9A4558B7-C33A-4F5D-80D1-DC3A57626F14}"/>
              </a:ext>
            </a:extLst>
          </p:cNvPr>
          <p:cNvSpPr txBox="1">
            <a:spLocks/>
          </p:cNvSpPr>
          <p:nvPr/>
        </p:nvSpPr>
        <p:spPr>
          <a:xfrm>
            <a:off x="1192757" y="575405"/>
            <a:ext cx="21939885" cy="14319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2437974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465" dirty="0">
                <a:solidFill>
                  <a:schemeClr val="accent6"/>
                </a:solidFill>
              </a:rPr>
              <a:t>Accompagner le changement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F911422F-B0F4-4306-A25A-9F860A1A34A5}"/>
              </a:ext>
            </a:extLst>
          </p:cNvPr>
          <p:cNvSpPr txBox="1">
            <a:spLocks/>
          </p:cNvSpPr>
          <p:nvPr/>
        </p:nvSpPr>
        <p:spPr>
          <a:xfrm>
            <a:off x="1218884" y="1981200"/>
            <a:ext cx="9858420" cy="1016000"/>
          </a:xfrm>
          <a:prstGeom prst="rect">
            <a:avLst/>
          </a:prstGeom>
        </p:spPr>
        <p:txBody>
          <a:bodyPr/>
          <a:lstStyle>
            <a:lvl1pPr marL="0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218988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37972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56960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75946" indent="0" algn="l" defTabSz="2437974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4426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3414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2400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1386" indent="-609494" algn="l" defTabSz="24379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2" dirty="0">
                <a:solidFill>
                  <a:schemeClr val="accent5"/>
                </a:solidFill>
              </a:rPr>
              <a:t>Quiz de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3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20" grpId="0" animBg="1"/>
      <p:bldP spid="20" grpId="1" animBg="1"/>
      <p:bldP spid="27" grpId="0" animBg="1"/>
      <p:bldP spid="27" grpId="1" animBg="1"/>
      <p:bldP spid="34" grpId="0" animBg="1"/>
      <p:bldP spid="34" grpId="1" animBg="1"/>
      <p:bldP spid="6" grpId="0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7" grpId="0" animBg="1"/>
      <p:bldP spid="15" grpId="0" animBg="1"/>
      <p:bldP spid="15" grpId="1" animBg="1"/>
      <p:bldP spid="22" grpId="0" animBg="1"/>
      <p:bldP spid="22" grpId="1" animBg="1"/>
      <p:bldP spid="29" grpId="0" animBg="1"/>
      <p:bldP spid="29" grpId="1" animBg="1"/>
      <p:bldP spid="36" grpId="0" animBg="1"/>
      <p:bldP spid="36" grpId="1" animBg="1"/>
      <p:bldP spid="8" grpId="0" animBg="1"/>
      <p:bldP spid="16" grpId="0" animBg="1"/>
      <p:bldP spid="16" grpId="1" animBg="1"/>
      <p:bldP spid="23" grpId="0" animBg="1"/>
      <p:bldP spid="23" grpId="1" animBg="1"/>
      <p:bldP spid="30" grpId="0" animBg="1"/>
      <p:bldP spid="30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Office Theme">
  <a:themeElements>
    <a:clrScheme name="slidemodel.co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5791"/>
      </a:accent1>
      <a:accent2>
        <a:srgbClr val="6AB7C2"/>
      </a:accent2>
      <a:accent3>
        <a:srgbClr val="E3BE27"/>
      </a:accent3>
      <a:accent4>
        <a:srgbClr val="F4614E"/>
      </a:accent4>
      <a:accent5>
        <a:srgbClr val="3D3F44"/>
      </a:accent5>
      <a:accent6>
        <a:srgbClr val="104A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38149</TotalTime>
  <Words>261</Words>
  <Application>Microsoft Office PowerPoint</Application>
  <PresentationFormat>Personnalisé</PresentationFormat>
  <Paragraphs>85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Lato Black</vt:lpstr>
      <vt:lpstr>Lato Bold</vt:lpstr>
      <vt:lpstr>Lato Light</vt:lpstr>
      <vt:lpstr>Open Sans</vt:lpstr>
      <vt:lpstr>Wingdings</vt:lpstr>
      <vt:lpstr>2_Office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Franck LECUYER</cp:lastModifiedBy>
  <cp:revision>3621</cp:revision>
  <cp:lastPrinted>2020-03-07T14:19:08Z</cp:lastPrinted>
  <dcterms:created xsi:type="dcterms:W3CDTF">2014-11-12T21:47:38Z</dcterms:created>
  <dcterms:modified xsi:type="dcterms:W3CDTF">2020-03-10T13:33:24Z</dcterms:modified>
  <cp:category/>
</cp:coreProperties>
</file>